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8"/>
  </p:notesMasterIdLst>
  <p:sldIdLst>
    <p:sldId id="256" r:id="rId5"/>
    <p:sldId id="301" r:id="rId6"/>
    <p:sldId id="283" r:id="rId7"/>
  </p:sldIdLst>
  <p:sldSz cx="16256000" cy="10160000"/>
  <p:notesSz cx="16256000" cy="10160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576" userDrawn="1">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becca England" initials="RE" lastIdx="1" clrIdx="0"/>
  <p:cmAuthor id="2" name="Rebecca England" initials="RE [2]" lastIdx="6" clrIdx="1"/>
  <p:cmAuthor id="3" name="Emma Shaw" initials="ES" lastIdx="6"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31F"/>
    <a:srgbClr val="F2909C"/>
    <a:srgbClr val="FAD6DC"/>
    <a:srgbClr val="F4AEBA"/>
    <a:srgbClr val="F3920D"/>
    <a:srgbClr val="FABE7F"/>
    <a:srgbClr val="C53338"/>
    <a:srgbClr val="E63338"/>
    <a:srgbClr val="F07575"/>
    <a:srgbClr val="DA20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101"/>
    <p:restoredTop sz="93910" autoAdjust="0"/>
  </p:normalViewPr>
  <p:slideViewPr>
    <p:cSldViewPr>
      <p:cViewPr varScale="1">
        <p:scale>
          <a:sx n="45" d="100"/>
          <a:sy n="45" d="100"/>
        </p:scale>
        <p:origin x="1000" y="60"/>
      </p:cViewPr>
      <p:guideLst>
        <p:guide orient="horz" pos="2576"/>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7043738" cy="5095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9207500" y="0"/>
            <a:ext cx="7045325" cy="509588"/>
          </a:xfrm>
          <a:prstGeom prst="rect">
            <a:avLst/>
          </a:prstGeom>
        </p:spPr>
        <p:txBody>
          <a:bodyPr vert="horz" lIns="91440" tIns="45720" rIns="91440" bIns="45720" rtlCol="0"/>
          <a:lstStyle>
            <a:lvl1pPr algn="r">
              <a:defRPr sz="1200"/>
            </a:lvl1pPr>
          </a:lstStyle>
          <a:p>
            <a:fld id="{2C019935-6BBA-4415-AA16-BF181C9B0636}" type="datetimeFigureOut">
              <a:rPr lang="en-GB" smtClean="0"/>
              <a:t>12/06/2023</a:t>
            </a:fld>
            <a:endParaRPr lang="en-GB" dirty="0"/>
          </a:p>
        </p:txBody>
      </p:sp>
      <p:sp>
        <p:nvSpPr>
          <p:cNvPr id="4" name="Slide Image Placeholder 3"/>
          <p:cNvSpPr>
            <a:spLocks noGrp="1" noRot="1" noChangeAspect="1"/>
          </p:cNvSpPr>
          <p:nvPr>
            <p:ph type="sldImg" idx="2"/>
          </p:nvPr>
        </p:nvSpPr>
        <p:spPr>
          <a:xfrm>
            <a:off x="5384800" y="1270000"/>
            <a:ext cx="54864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1625600" y="4889500"/>
            <a:ext cx="13004800" cy="40005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650413"/>
            <a:ext cx="7043738" cy="5095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9207500" y="9650413"/>
            <a:ext cx="7045325" cy="509587"/>
          </a:xfrm>
          <a:prstGeom prst="rect">
            <a:avLst/>
          </a:prstGeom>
        </p:spPr>
        <p:txBody>
          <a:bodyPr vert="horz" lIns="91440" tIns="45720" rIns="91440" bIns="45720" rtlCol="0" anchor="b"/>
          <a:lstStyle>
            <a:lvl1pPr algn="r">
              <a:defRPr sz="1200"/>
            </a:lvl1pPr>
          </a:lstStyle>
          <a:p>
            <a:fld id="{B16E8068-2C83-48A4-8CDD-4DA2F570DDE0}" type="slidenum">
              <a:rPr lang="en-GB" smtClean="0"/>
              <a:t>‹#›</a:t>
            </a:fld>
            <a:endParaRPr lang="en-GB" dirty="0"/>
          </a:p>
        </p:txBody>
      </p:sp>
    </p:spTree>
    <p:extLst>
      <p:ext uri="{BB962C8B-B14F-4D97-AF65-F5344CB8AC3E}">
        <p14:creationId xmlns:p14="http://schemas.microsoft.com/office/powerpoint/2010/main" val="37825722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219200" y="3149600"/>
            <a:ext cx="13817600" cy="213360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2438400" y="5689600"/>
            <a:ext cx="11379200" cy="25400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5527040" y="9448800"/>
            <a:ext cx="5201920" cy="508000"/>
          </a:xfrm>
          <a:prstGeom prst="rect">
            <a:avLst/>
          </a:prstGeom>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812800" y="9448800"/>
            <a:ext cx="3738880" cy="5080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6/12/2023</a:t>
            </a:fld>
            <a:endParaRPr lang="en-US" dirty="0"/>
          </a:p>
        </p:txBody>
      </p:sp>
      <p:sp>
        <p:nvSpPr>
          <p:cNvPr id="6" name="Holder 6"/>
          <p:cNvSpPr>
            <a:spLocks noGrp="1"/>
          </p:cNvSpPr>
          <p:nvPr>
            <p:ph type="sldNum" sz="quarter" idx="7"/>
          </p:nvPr>
        </p:nvSpPr>
        <p:spPr>
          <a:xfrm>
            <a:off x="11704320" y="9448800"/>
            <a:ext cx="3738880" cy="508000"/>
          </a:xfrm>
          <a:prstGeom prst="rect">
            <a:avLst/>
          </a:prstGeom>
        </p:spPr>
        <p:txBody>
          <a:bodyPr lIns="0" tIns="0" rIns="0" bIns="0"/>
          <a:lstStyle>
            <a:lvl1pPr algn="r">
              <a:defRPr>
                <a:solidFill>
                  <a:schemeClr val="tx1">
                    <a:tint val="75000"/>
                  </a:schemeClr>
                </a:solidFill>
              </a:defRPr>
            </a:lvl1pPr>
          </a:lstStyle>
          <a:p>
            <a:fld id="{B6F15528-21DE-4FAA-801E-634DDDAF4B2B}" type="slidenum">
              <a:rPr/>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6392998" y="4514612"/>
            <a:ext cx="3470003" cy="1046479"/>
          </a:xfrm>
          <a:prstGeom prst="rect">
            <a:avLst/>
          </a:prstGeom>
        </p:spPr>
        <p:txBody>
          <a:bodyPr lIns="0" tIns="0" rIns="0" bIns="0"/>
          <a:lstStyle>
            <a:lvl1pPr>
              <a:defRPr sz="6700" b="0" i="0">
                <a:solidFill>
                  <a:srgbClr val="D40918"/>
                </a:solidFill>
                <a:latin typeface="ChevinPro-Light"/>
                <a:cs typeface="ChevinPro-Light"/>
              </a:defRPr>
            </a:lvl1pPr>
          </a:lstStyle>
          <a:p>
            <a:endParaRPr/>
          </a:p>
        </p:txBody>
      </p:sp>
      <p:sp>
        <p:nvSpPr>
          <p:cNvPr id="3" name="Holder 3"/>
          <p:cNvSpPr>
            <a:spLocks noGrp="1"/>
          </p:cNvSpPr>
          <p:nvPr>
            <p:ph sz="half" idx="2"/>
          </p:nvPr>
        </p:nvSpPr>
        <p:spPr>
          <a:xfrm>
            <a:off x="812800" y="2336800"/>
            <a:ext cx="7071360" cy="670560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8371840" y="2336800"/>
            <a:ext cx="7071360" cy="670560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a:xfrm>
            <a:off x="5527040" y="9448800"/>
            <a:ext cx="5201920" cy="508000"/>
          </a:xfrm>
          <a:prstGeom prst="rect">
            <a:avLst/>
          </a:prstGeom>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a:xfrm>
            <a:off x="812800" y="9448800"/>
            <a:ext cx="3738880" cy="5080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6/12/2023</a:t>
            </a:fld>
            <a:endParaRPr lang="en-US" dirty="0"/>
          </a:p>
        </p:txBody>
      </p:sp>
      <p:sp>
        <p:nvSpPr>
          <p:cNvPr id="7" name="Holder 7"/>
          <p:cNvSpPr>
            <a:spLocks noGrp="1"/>
          </p:cNvSpPr>
          <p:nvPr>
            <p:ph type="sldNum" sz="quarter" idx="7"/>
          </p:nvPr>
        </p:nvSpPr>
        <p:spPr>
          <a:xfrm>
            <a:off x="11704320" y="9448800"/>
            <a:ext cx="3738880" cy="508000"/>
          </a:xfrm>
          <a:prstGeom prst="rect">
            <a:avLst/>
          </a:prstGeom>
        </p:spPr>
        <p:txBody>
          <a:bodyPr lIns="0" tIns="0" rIns="0" bIns="0"/>
          <a:lstStyle>
            <a:lvl1pPr algn="r">
              <a:defRPr>
                <a:solidFill>
                  <a:schemeClr val="tx1">
                    <a:tint val="75000"/>
                  </a:schemeClr>
                </a:solidFill>
              </a:defRPr>
            </a:lvl1pPr>
          </a:lstStyle>
          <a:p>
            <a:fld id="{B6F15528-21DE-4FAA-801E-634DDDAF4B2B}" type="slidenum">
              <a:rPr/>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6392998" y="4514612"/>
            <a:ext cx="3470003" cy="1046479"/>
          </a:xfrm>
          <a:prstGeom prst="rect">
            <a:avLst/>
          </a:prstGeom>
        </p:spPr>
        <p:txBody>
          <a:bodyPr lIns="0" tIns="0" rIns="0" bIns="0"/>
          <a:lstStyle>
            <a:lvl1pPr>
              <a:defRPr sz="6700" b="0" i="0">
                <a:solidFill>
                  <a:srgbClr val="D40918"/>
                </a:solidFill>
                <a:latin typeface="ChevinPro-Light"/>
                <a:cs typeface="ChevinPro-Light"/>
              </a:defRPr>
            </a:lvl1pPr>
          </a:lstStyle>
          <a:p>
            <a:endParaRPr/>
          </a:p>
        </p:txBody>
      </p:sp>
      <p:sp>
        <p:nvSpPr>
          <p:cNvPr id="3" name="Holder 3"/>
          <p:cNvSpPr>
            <a:spLocks noGrp="1"/>
          </p:cNvSpPr>
          <p:nvPr>
            <p:ph type="ftr" sz="quarter" idx="5"/>
          </p:nvPr>
        </p:nvSpPr>
        <p:spPr>
          <a:xfrm>
            <a:off x="5527040" y="9448800"/>
            <a:ext cx="5201920" cy="508000"/>
          </a:xfrm>
          <a:prstGeom prst="rect">
            <a:avLst/>
          </a:prstGeom>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a:xfrm>
            <a:off x="812800" y="9448800"/>
            <a:ext cx="3738880" cy="5080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6/12/2023</a:t>
            </a:fld>
            <a:endParaRPr lang="en-US" dirty="0"/>
          </a:p>
        </p:txBody>
      </p:sp>
      <p:sp>
        <p:nvSpPr>
          <p:cNvPr id="5" name="Holder 5"/>
          <p:cNvSpPr>
            <a:spLocks noGrp="1"/>
          </p:cNvSpPr>
          <p:nvPr>
            <p:ph type="sldNum" sz="quarter" idx="7"/>
          </p:nvPr>
        </p:nvSpPr>
        <p:spPr>
          <a:xfrm>
            <a:off x="11704320" y="9448800"/>
            <a:ext cx="3738880" cy="508000"/>
          </a:xfrm>
          <a:prstGeom prst="rect">
            <a:avLst/>
          </a:prstGeom>
        </p:spPr>
        <p:txBody>
          <a:bodyPr lIns="0" tIns="0" rIns="0" bIns="0"/>
          <a:lstStyle>
            <a:lvl1pPr algn="r">
              <a:defRPr>
                <a:solidFill>
                  <a:schemeClr val="tx1">
                    <a:tint val="75000"/>
                  </a:schemeClr>
                </a:solidFill>
              </a:defRPr>
            </a:lvl1pPr>
          </a:lstStyle>
          <a:p>
            <a:fld id="{B6F15528-21DE-4FAA-801E-634DDDAF4B2B}" type="slidenum">
              <a:rPr/>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14056476" y="470269"/>
            <a:ext cx="1216891" cy="812591"/>
          </a:xfrm>
          <a:prstGeom prst="rect">
            <a:avLst/>
          </a:prstGeom>
          <a:blipFill>
            <a:blip r:embed="rId2" cstate="print"/>
            <a:stretch>
              <a:fillRect/>
            </a:stretch>
          </a:blipFill>
        </p:spPr>
        <p:txBody>
          <a:bodyPr wrap="square" lIns="0" tIns="0" rIns="0" bIns="0" rtlCol="0"/>
          <a:lstStyle/>
          <a:p>
            <a:endParaRPr dirty="0"/>
          </a:p>
        </p:txBody>
      </p:sp>
      <p:sp>
        <p:nvSpPr>
          <p:cNvPr id="17" name="bg object 17"/>
          <p:cNvSpPr/>
          <p:nvPr/>
        </p:nvSpPr>
        <p:spPr>
          <a:xfrm>
            <a:off x="0" y="1519834"/>
            <a:ext cx="16256000" cy="8640445"/>
          </a:xfrm>
          <a:custGeom>
            <a:avLst/>
            <a:gdLst/>
            <a:ahLst/>
            <a:cxnLst/>
            <a:rect l="l" t="t" r="r" b="b"/>
            <a:pathLst>
              <a:path w="16256000" h="8640445">
                <a:moveTo>
                  <a:pt x="16256000" y="0"/>
                </a:moveTo>
                <a:lnTo>
                  <a:pt x="0" y="0"/>
                </a:lnTo>
                <a:lnTo>
                  <a:pt x="0" y="8640165"/>
                </a:lnTo>
                <a:lnTo>
                  <a:pt x="16256000" y="8640165"/>
                </a:lnTo>
                <a:lnTo>
                  <a:pt x="16256000" y="0"/>
                </a:lnTo>
                <a:close/>
              </a:path>
            </a:pathLst>
          </a:custGeom>
          <a:solidFill>
            <a:srgbClr val="008B7F"/>
          </a:solidFill>
        </p:spPr>
        <p:txBody>
          <a:bodyPr wrap="square" lIns="0" tIns="0" rIns="0" bIns="0" rtlCol="0"/>
          <a:lstStyle/>
          <a:p>
            <a:endParaRPr dirty="0"/>
          </a:p>
        </p:txBody>
      </p:sp>
      <p:sp>
        <p:nvSpPr>
          <p:cNvPr id="2" name="Holder 2"/>
          <p:cNvSpPr>
            <a:spLocks noGrp="1"/>
          </p:cNvSpPr>
          <p:nvPr>
            <p:ph type="ftr" sz="quarter" idx="5"/>
          </p:nvPr>
        </p:nvSpPr>
        <p:spPr>
          <a:xfrm>
            <a:off x="5527040" y="9448800"/>
            <a:ext cx="5201920" cy="508000"/>
          </a:xfrm>
          <a:prstGeom prst="rect">
            <a:avLst/>
          </a:prstGeom>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a:xfrm>
            <a:off x="812800" y="9448800"/>
            <a:ext cx="3738880" cy="5080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6/12/2023</a:t>
            </a:fld>
            <a:endParaRPr lang="en-US" dirty="0"/>
          </a:p>
        </p:txBody>
      </p:sp>
      <p:sp>
        <p:nvSpPr>
          <p:cNvPr id="4" name="Holder 4"/>
          <p:cNvSpPr>
            <a:spLocks noGrp="1"/>
          </p:cNvSpPr>
          <p:nvPr>
            <p:ph type="sldNum" sz="quarter" idx="7"/>
          </p:nvPr>
        </p:nvSpPr>
        <p:spPr>
          <a:xfrm>
            <a:off x="11704320" y="9448800"/>
            <a:ext cx="3738880" cy="508000"/>
          </a:xfrm>
          <a:prstGeom prst="rect">
            <a:avLst/>
          </a:prstGeom>
        </p:spPr>
        <p:txBody>
          <a:bodyPr lIns="0" tIns="0" rIns="0" bIns="0"/>
          <a:lstStyle>
            <a:lvl1pPr algn="r">
              <a:defRPr>
                <a:solidFill>
                  <a:schemeClr val="tx1">
                    <a:tint val="75000"/>
                  </a:schemeClr>
                </a:solidFill>
              </a:defRPr>
            </a:lvl1pPr>
          </a:lstStyle>
          <a:p>
            <a:fld id="{B6F15528-21DE-4FAA-801E-634DDDAF4B2B}" type="slidenum">
              <a:rPr/>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MSIPCMContentMarking" descr="{&quot;HashCode&quot;:1293305733,&quot;Placement&quot;:&quot;Footer&quot;,&quot;Top&quot;:779.343,&quot;Left&quot;:0.0,&quot;SlideWidth&quot;:1280,&quot;SlideHeight&quot;:800}">
            <a:extLst>
              <a:ext uri="{FF2B5EF4-FFF2-40B4-BE49-F238E27FC236}">
                <a16:creationId xmlns:a16="http://schemas.microsoft.com/office/drawing/2014/main" id="{47D1629A-B75A-4C63-BB17-D074CBD403A3}"/>
              </a:ext>
            </a:extLst>
          </p:cNvPr>
          <p:cNvSpPr txBox="1"/>
          <p:nvPr userDrawn="1"/>
        </p:nvSpPr>
        <p:spPr>
          <a:xfrm>
            <a:off x="0" y="9897656"/>
            <a:ext cx="1533936" cy="262344"/>
          </a:xfrm>
          <a:prstGeom prst="rect">
            <a:avLst/>
          </a:prstGeom>
          <a:noFill/>
        </p:spPr>
        <p:txBody>
          <a:bodyPr vert="horz" wrap="square" lIns="0" tIns="0" rIns="0" bIns="0" rtlCol="0" anchor="ctr" anchorCtr="1">
            <a:spAutoFit/>
          </a:bodyPr>
          <a:lstStyle/>
          <a:p>
            <a:pPr algn="l">
              <a:spcBef>
                <a:spcPts val="0"/>
              </a:spcBef>
              <a:spcAft>
                <a:spcPts val="0"/>
              </a:spcAft>
            </a:pPr>
            <a:r>
              <a:rPr lang="en-GB" sz="1000" dirty="0">
                <a:solidFill>
                  <a:srgbClr val="000000"/>
                </a:solidFill>
                <a:latin typeface="Calibri" panose="020F0502020204030204" pitchFamily="34" charset="0"/>
              </a:rPr>
              <a:t>Classified: RMG – Public</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4.xml"/><Relationship Id="rId6" Type="http://schemas.openxmlformats.org/officeDocument/2006/relationships/image" Target="../media/image6.jp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jpeg"/></Relationships>
</file>

<file path=ppt/slides/_rels/slide3.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7.png"/><Relationship Id="rId7" Type="http://schemas.openxmlformats.org/officeDocument/2006/relationships/image" Target="../media/image5.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14514"/>
            <a:ext cx="16256000" cy="10160000"/>
          </a:xfrm>
          <a:custGeom>
            <a:avLst/>
            <a:gdLst/>
            <a:ahLst/>
            <a:cxnLst/>
            <a:rect l="l" t="t" r="r" b="b"/>
            <a:pathLst>
              <a:path w="16256000" h="10160000">
                <a:moveTo>
                  <a:pt x="16256000" y="0"/>
                </a:moveTo>
                <a:lnTo>
                  <a:pt x="0" y="0"/>
                </a:lnTo>
                <a:lnTo>
                  <a:pt x="0" y="10160000"/>
                </a:lnTo>
                <a:lnTo>
                  <a:pt x="16256000" y="10160000"/>
                </a:lnTo>
                <a:lnTo>
                  <a:pt x="16256000" y="0"/>
                </a:lnTo>
                <a:close/>
              </a:path>
            </a:pathLst>
          </a:custGeom>
          <a:solidFill>
            <a:srgbClr val="D40918"/>
          </a:solidFill>
        </p:spPr>
        <p:txBody>
          <a:bodyPr wrap="square" lIns="0" tIns="0" rIns="0" bIns="0" rtlCol="0"/>
          <a:lstStyle/>
          <a:p>
            <a:endParaRPr dirty="0"/>
          </a:p>
        </p:txBody>
      </p:sp>
      <p:grpSp>
        <p:nvGrpSpPr>
          <p:cNvPr id="4" name="object 4"/>
          <p:cNvGrpSpPr/>
          <p:nvPr/>
        </p:nvGrpSpPr>
        <p:grpSpPr>
          <a:xfrm>
            <a:off x="7139147" y="1117600"/>
            <a:ext cx="1977707" cy="1275480"/>
            <a:chOff x="6759976" y="2050402"/>
            <a:chExt cx="2736215" cy="1764664"/>
          </a:xfrm>
        </p:grpSpPr>
        <p:sp>
          <p:nvSpPr>
            <p:cNvPr id="5" name="object 5"/>
            <p:cNvSpPr/>
            <p:nvPr/>
          </p:nvSpPr>
          <p:spPr>
            <a:xfrm>
              <a:off x="6759969" y="2050414"/>
              <a:ext cx="2736215" cy="1764664"/>
            </a:xfrm>
            <a:custGeom>
              <a:avLst/>
              <a:gdLst/>
              <a:ahLst/>
              <a:cxnLst/>
              <a:rect l="l" t="t" r="r" b="b"/>
              <a:pathLst>
                <a:path w="2736215" h="1764664">
                  <a:moveTo>
                    <a:pt x="2736050" y="783945"/>
                  </a:moveTo>
                  <a:lnTo>
                    <a:pt x="1822488" y="783945"/>
                  </a:lnTo>
                  <a:lnTo>
                    <a:pt x="1822488" y="0"/>
                  </a:lnTo>
                  <a:lnTo>
                    <a:pt x="913599" y="0"/>
                  </a:lnTo>
                  <a:lnTo>
                    <a:pt x="913599" y="783945"/>
                  </a:lnTo>
                  <a:lnTo>
                    <a:pt x="0" y="783945"/>
                  </a:lnTo>
                  <a:lnTo>
                    <a:pt x="0" y="792835"/>
                  </a:lnTo>
                  <a:lnTo>
                    <a:pt x="0" y="1492605"/>
                  </a:lnTo>
                  <a:lnTo>
                    <a:pt x="0" y="1501495"/>
                  </a:lnTo>
                  <a:lnTo>
                    <a:pt x="913599" y="1501495"/>
                  </a:lnTo>
                  <a:lnTo>
                    <a:pt x="913599" y="1764334"/>
                  </a:lnTo>
                  <a:lnTo>
                    <a:pt x="1822488" y="1764334"/>
                  </a:lnTo>
                  <a:lnTo>
                    <a:pt x="1822488" y="1501495"/>
                  </a:lnTo>
                  <a:lnTo>
                    <a:pt x="2736050" y="1501495"/>
                  </a:lnTo>
                  <a:lnTo>
                    <a:pt x="2736050" y="1492605"/>
                  </a:lnTo>
                  <a:lnTo>
                    <a:pt x="2731338" y="1492605"/>
                  </a:lnTo>
                  <a:lnTo>
                    <a:pt x="2731338" y="1492237"/>
                  </a:lnTo>
                  <a:lnTo>
                    <a:pt x="2736050" y="1492237"/>
                  </a:lnTo>
                  <a:lnTo>
                    <a:pt x="2736050" y="793369"/>
                  </a:lnTo>
                  <a:lnTo>
                    <a:pt x="2731338" y="793369"/>
                  </a:lnTo>
                  <a:lnTo>
                    <a:pt x="2731338" y="792835"/>
                  </a:lnTo>
                  <a:lnTo>
                    <a:pt x="2736050" y="792835"/>
                  </a:lnTo>
                  <a:lnTo>
                    <a:pt x="2736050" y="783945"/>
                  </a:lnTo>
                  <a:close/>
                </a:path>
              </a:pathLst>
            </a:custGeom>
            <a:solidFill>
              <a:srgbClr val="FFFFFF"/>
            </a:solidFill>
          </p:spPr>
          <p:txBody>
            <a:bodyPr wrap="square" lIns="0" tIns="0" rIns="0" bIns="0" rtlCol="0"/>
            <a:lstStyle/>
            <a:p>
              <a:endParaRPr dirty="0"/>
            </a:p>
          </p:txBody>
        </p:sp>
        <p:sp>
          <p:nvSpPr>
            <p:cNvPr id="6" name="object 6"/>
            <p:cNvSpPr/>
            <p:nvPr/>
          </p:nvSpPr>
          <p:spPr>
            <a:xfrm>
              <a:off x="6791376" y="2865742"/>
              <a:ext cx="2673350" cy="655320"/>
            </a:xfrm>
            <a:custGeom>
              <a:avLst/>
              <a:gdLst/>
              <a:ahLst/>
              <a:cxnLst/>
              <a:rect l="l" t="t" r="r" b="b"/>
              <a:pathLst>
                <a:path w="2673350" h="655320">
                  <a:moveTo>
                    <a:pt x="2673261" y="0"/>
                  </a:moveTo>
                  <a:lnTo>
                    <a:pt x="0" y="0"/>
                  </a:lnTo>
                  <a:lnTo>
                    <a:pt x="0" y="654939"/>
                  </a:lnTo>
                  <a:lnTo>
                    <a:pt x="2673261" y="654939"/>
                  </a:lnTo>
                  <a:lnTo>
                    <a:pt x="2673261" y="0"/>
                  </a:lnTo>
                  <a:close/>
                </a:path>
              </a:pathLst>
            </a:custGeom>
            <a:solidFill>
              <a:srgbClr val="D51218"/>
            </a:solidFill>
          </p:spPr>
          <p:txBody>
            <a:bodyPr wrap="square" lIns="0" tIns="0" rIns="0" bIns="0" rtlCol="0"/>
            <a:lstStyle/>
            <a:p>
              <a:endParaRPr dirty="0"/>
            </a:p>
          </p:txBody>
        </p:sp>
        <p:sp>
          <p:nvSpPr>
            <p:cNvPr id="7" name="object 7"/>
            <p:cNvSpPr/>
            <p:nvPr/>
          </p:nvSpPr>
          <p:spPr>
            <a:xfrm>
              <a:off x="6963715" y="2979635"/>
              <a:ext cx="800100" cy="450850"/>
            </a:xfrm>
            <a:custGeom>
              <a:avLst/>
              <a:gdLst/>
              <a:ahLst/>
              <a:cxnLst/>
              <a:rect l="l" t="t" r="r" b="b"/>
              <a:pathLst>
                <a:path w="800100" h="450850">
                  <a:moveTo>
                    <a:pt x="213207" y="354012"/>
                  </a:moveTo>
                  <a:lnTo>
                    <a:pt x="105283" y="202323"/>
                  </a:lnTo>
                  <a:lnTo>
                    <a:pt x="123215" y="202323"/>
                  </a:lnTo>
                  <a:lnTo>
                    <a:pt x="138442" y="200799"/>
                  </a:lnTo>
                  <a:lnTo>
                    <a:pt x="177596" y="179298"/>
                  </a:lnTo>
                  <a:lnTo>
                    <a:pt x="202247" y="132410"/>
                  </a:lnTo>
                  <a:lnTo>
                    <a:pt x="203911" y="115417"/>
                  </a:lnTo>
                  <a:lnTo>
                    <a:pt x="202641" y="99644"/>
                  </a:lnTo>
                  <a:lnTo>
                    <a:pt x="180644" y="56451"/>
                  </a:lnTo>
                  <a:lnTo>
                    <a:pt x="139661" y="36080"/>
                  </a:lnTo>
                  <a:lnTo>
                    <a:pt x="123215" y="34721"/>
                  </a:lnTo>
                  <a:lnTo>
                    <a:pt x="33172" y="34721"/>
                  </a:lnTo>
                  <a:lnTo>
                    <a:pt x="33172" y="354012"/>
                  </a:lnTo>
                  <a:lnTo>
                    <a:pt x="57721" y="354012"/>
                  </a:lnTo>
                  <a:lnTo>
                    <a:pt x="57721" y="57696"/>
                  </a:lnTo>
                  <a:lnTo>
                    <a:pt x="123215" y="57696"/>
                  </a:lnTo>
                  <a:lnTo>
                    <a:pt x="163779" y="73304"/>
                  </a:lnTo>
                  <a:lnTo>
                    <a:pt x="180924" y="115417"/>
                  </a:lnTo>
                  <a:lnTo>
                    <a:pt x="176974" y="136258"/>
                  </a:lnTo>
                  <a:lnTo>
                    <a:pt x="165925" y="156552"/>
                  </a:lnTo>
                  <a:lnTo>
                    <a:pt x="147955" y="171881"/>
                  </a:lnTo>
                  <a:lnTo>
                    <a:pt x="123215" y="177787"/>
                  </a:lnTo>
                  <a:lnTo>
                    <a:pt x="59283" y="177787"/>
                  </a:lnTo>
                  <a:lnTo>
                    <a:pt x="182486" y="354012"/>
                  </a:lnTo>
                  <a:lnTo>
                    <a:pt x="213207" y="354012"/>
                  </a:lnTo>
                  <a:close/>
                </a:path>
                <a:path w="800100" h="450850">
                  <a:moveTo>
                    <a:pt x="254215" y="354012"/>
                  </a:moveTo>
                  <a:lnTo>
                    <a:pt x="165328" y="227685"/>
                  </a:lnTo>
                  <a:lnTo>
                    <a:pt x="175158" y="223329"/>
                  </a:lnTo>
                  <a:lnTo>
                    <a:pt x="184454" y="217919"/>
                  </a:lnTo>
                  <a:lnTo>
                    <a:pt x="217017" y="184924"/>
                  </a:lnTo>
                  <a:lnTo>
                    <a:pt x="236118" y="139496"/>
                  </a:lnTo>
                  <a:lnTo>
                    <a:pt x="238620" y="115417"/>
                  </a:lnTo>
                  <a:lnTo>
                    <a:pt x="236359" y="92557"/>
                  </a:lnTo>
                  <a:lnTo>
                    <a:pt x="218897" y="50507"/>
                  </a:lnTo>
                  <a:lnTo>
                    <a:pt x="187032" y="18503"/>
                  </a:lnTo>
                  <a:lnTo>
                    <a:pt x="146202" y="2006"/>
                  </a:lnTo>
                  <a:lnTo>
                    <a:pt x="123215" y="0"/>
                  </a:lnTo>
                  <a:lnTo>
                    <a:pt x="0" y="0"/>
                  </a:lnTo>
                  <a:lnTo>
                    <a:pt x="0" y="354012"/>
                  </a:lnTo>
                  <a:lnTo>
                    <a:pt x="22999" y="354012"/>
                  </a:lnTo>
                  <a:lnTo>
                    <a:pt x="22999" y="24549"/>
                  </a:lnTo>
                  <a:lnTo>
                    <a:pt x="123215" y="24549"/>
                  </a:lnTo>
                  <a:lnTo>
                    <a:pt x="173977" y="38684"/>
                  </a:lnTo>
                  <a:lnTo>
                    <a:pt x="207060" y="79171"/>
                  </a:lnTo>
                  <a:lnTo>
                    <a:pt x="214096" y="113436"/>
                  </a:lnTo>
                  <a:lnTo>
                    <a:pt x="214096" y="117246"/>
                  </a:lnTo>
                  <a:lnTo>
                    <a:pt x="206133" y="154546"/>
                  </a:lnTo>
                  <a:lnTo>
                    <a:pt x="184327" y="187439"/>
                  </a:lnTo>
                  <a:lnTo>
                    <a:pt x="141782" y="210489"/>
                  </a:lnTo>
                  <a:lnTo>
                    <a:pt x="125526" y="212471"/>
                  </a:lnTo>
                  <a:lnTo>
                    <a:pt x="225069" y="354012"/>
                  </a:lnTo>
                  <a:lnTo>
                    <a:pt x="254215" y="354012"/>
                  </a:lnTo>
                  <a:close/>
                </a:path>
                <a:path w="800100" h="450850">
                  <a:moveTo>
                    <a:pt x="766889" y="261950"/>
                  </a:moveTo>
                  <a:lnTo>
                    <a:pt x="733640" y="299872"/>
                  </a:lnTo>
                  <a:lnTo>
                    <a:pt x="684644" y="315429"/>
                  </a:lnTo>
                  <a:lnTo>
                    <a:pt x="665975" y="313385"/>
                  </a:lnTo>
                  <a:lnTo>
                    <a:pt x="618871" y="287248"/>
                  </a:lnTo>
                  <a:lnTo>
                    <a:pt x="593979" y="241236"/>
                  </a:lnTo>
                  <a:lnTo>
                    <a:pt x="592226" y="223024"/>
                  </a:lnTo>
                  <a:lnTo>
                    <a:pt x="592226" y="87337"/>
                  </a:lnTo>
                  <a:lnTo>
                    <a:pt x="567690" y="87337"/>
                  </a:lnTo>
                  <a:lnTo>
                    <a:pt x="567690" y="223024"/>
                  </a:lnTo>
                  <a:lnTo>
                    <a:pt x="570039" y="245732"/>
                  </a:lnTo>
                  <a:lnTo>
                    <a:pt x="587375" y="287528"/>
                  </a:lnTo>
                  <a:lnTo>
                    <a:pt x="619721" y="319862"/>
                  </a:lnTo>
                  <a:lnTo>
                    <a:pt x="661517" y="336562"/>
                  </a:lnTo>
                  <a:lnTo>
                    <a:pt x="684644" y="338429"/>
                  </a:lnTo>
                  <a:lnTo>
                    <a:pt x="699693" y="337705"/>
                  </a:lnTo>
                  <a:lnTo>
                    <a:pt x="714451" y="334746"/>
                  </a:lnTo>
                  <a:lnTo>
                    <a:pt x="728738" y="329730"/>
                  </a:lnTo>
                  <a:lnTo>
                    <a:pt x="742353" y="322834"/>
                  </a:lnTo>
                  <a:lnTo>
                    <a:pt x="742353" y="333743"/>
                  </a:lnTo>
                  <a:lnTo>
                    <a:pt x="737755" y="356438"/>
                  </a:lnTo>
                  <a:lnTo>
                    <a:pt x="725335" y="374904"/>
                  </a:lnTo>
                  <a:lnTo>
                    <a:pt x="706983" y="387210"/>
                  </a:lnTo>
                  <a:lnTo>
                    <a:pt x="684644" y="391439"/>
                  </a:lnTo>
                  <a:lnTo>
                    <a:pt x="672960" y="390664"/>
                  </a:lnTo>
                  <a:lnTo>
                    <a:pt x="637146" y="369062"/>
                  </a:lnTo>
                  <a:lnTo>
                    <a:pt x="630059" y="354012"/>
                  </a:lnTo>
                  <a:lnTo>
                    <a:pt x="603986" y="354012"/>
                  </a:lnTo>
                  <a:lnTo>
                    <a:pt x="625665" y="392722"/>
                  </a:lnTo>
                  <a:lnTo>
                    <a:pt x="668540" y="414502"/>
                  </a:lnTo>
                  <a:lnTo>
                    <a:pt x="684644" y="416001"/>
                  </a:lnTo>
                  <a:lnTo>
                    <a:pt x="716318" y="409562"/>
                  </a:lnTo>
                  <a:lnTo>
                    <a:pt x="742365" y="391922"/>
                  </a:lnTo>
                  <a:lnTo>
                    <a:pt x="760107" y="365760"/>
                  </a:lnTo>
                  <a:lnTo>
                    <a:pt x="766889" y="333743"/>
                  </a:lnTo>
                  <a:lnTo>
                    <a:pt x="766889" y="261950"/>
                  </a:lnTo>
                  <a:close/>
                </a:path>
                <a:path w="800100" h="450850">
                  <a:moveTo>
                    <a:pt x="800049" y="87337"/>
                  </a:moveTo>
                  <a:lnTo>
                    <a:pt x="777074" y="87337"/>
                  </a:lnTo>
                  <a:lnTo>
                    <a:pt x="777074" y="333756"/>
                  </a:lnTo>
                  <a:lnTo>
                    <a:pt x="774928" y="352285"/>
                  </a:lnTo>
                  <a:lnTo>
                    <a:pt x="748880" y="399529"/>
                  </a:lnTo>
                  <a:lnTo>
                    <a:pt x="702487" y="424421"/>
                  </a:lnTo>
                  <a:lnTo>
                    <a:pt x="684644" y="426161"/>
                  </a:lnTo>
                  <a:lnTo>
                    <a:pt x="666407" y="424459"/>
                  </a:lnTo>
                  <a:lnTo>
                    <a:pt x="618858" y="399529"/>
                  </a:lnTo>
                  <a:lnTo>
                    <a:pt x="597814" y="366699"/>
                  </a:lnTo>
                  <a:lnTo>
                    <a:pt x="593801" y="354012"/>
                  </a:lnTo>
                  <a:lnTo>
                    <a:pt x="569239" y="354012"/>
                  </a:lnTo>
                  <a:lnTo>
                    <a:pt x="590308" y="402678"/>
                  </a:lnTo>
                  <a:lnTo>
                    <a:pt x="619721" y="430872"/>
                  </a:lnTo>
                  <a:lnTo>
                    <a:pt x="661517" y="448208"/>
                  </a:lnTo>
                  <a:lnTo>
                    <a:pt x="684644" y="450710"/>
                  </a:lnTo>
                  <a:lnTo>
                    <a:pt x="707250" y="448208"/>
                  </a:lnTo>
                  <a:lnTo>
                    <a:pt x="748411" y="430872"/>
                  </a:lnTo>
                  <a:lnTo>
                    <a:pt x="780732" y="398526"/>
                  </a:lnTo>
                  <a:lnTo>
                    <a:pt x="798080" y="356730"/>
                  </a:lnTo>
                  <a:lnTo>
                    <a:pt x="800049" y="333743"/>
                  </a:lnTo>
                  <a:lnTo>
                    <a:pt x="800049" y="87337"/>
                  </a:lnTo>
                  <a:close/>
                </a:path>
              </a:pathLst>
            </a:custGeom>
            <a:solidFill>
              <a:srgbClr val="FFE31A"/>
            </a:solidFill>
          </p:spPr>
          <p:txBody>
            <a:bodyPr wrap="square" lIns="0" tIns="0" rIns="0" bIns="0" rtlCol="0"/>
            <a:lstStyle/>
            <a:p>
              <a:endParaRPr dirty="0"/>
            </a:p>
          </p:txBody>
        </p:sp>
        <p:sp>
          <p:nvSpPr>
            <p:cNvPr id="8" name="object 8"/>
            <p:cNvSpPr/>
            <p:nvPr/>
          </p:nvSpPr>
          <p:spPr>
            <a:xfrm>
              <a:off x="7566111" y="3066970"/>
              <a:ext cx="164503" cy="217931"/>
            </a:xfrm>
            <a:prstGeom prst="rect">
              <a:avLst/>
            </a:prstGeom>
            <a:blipFill>
              <a:blip r:embed="rId2" cstate="print"/>
              <a:stretch>
                <a:fillRect/>
              </a:stretch>
            </a:blipFill>
          </p:spPr>
          <p:txBody>
            <a:bodyPr wrap="square" lIns="0" tIns="0" rIns="0" bIns="0" rtlCol="0"/>
            <a:lstStyle/>
            <a:p>
              <a:endParaRPr dirty="0"/>
            </a:p>
          </p:txBody>
        </p:sp>
        <p:sp>
          <p:nvSpPr>
            <p:cNvPr id="9" name="object 9"/>
            <p:cNvSpPr/>
            <p:nvPr/>
          </p:nvSpPr>
          <p:spPr>
            <a:xfrm>
              <a:off x="8124101" y="2979622"/>
              <a:ext cx="1168400" cy="354330"/>
            </a:xfrm>
            <a:custGeom>
              <a:avLst/>
              <a:gdLst/>
              <a:ahLst/>
              <a:cxnLst/>
              <a:rect l="l" t="t" r="r" b="b"/>
              <a:pathLst>
                <a:path w="1168400" h="354329">
                  <a:moveTo>
                    <a:pt x="24130" y="0"/>
                  </a:moveTo>
                  <a:lnTo>
                    <a:pt x="0" y="0"/>
                  </a:lnTo>
                  <a:lnTo>
                    <a:pt x="0" y="354012"/>
                  </a:lnTo>
                  <a:lnTo>
                    <a:pt x="24130" y="354012"/>
                  </a:lnTo>
                  <a:lnTo>
                    <a:pt x="24130" y="0"/>
                  </a:lnTo>
                  <a:close/>
                </a:path>
                <a:path w="1168400" h="354329">
                  <a:moveTo>
                    <a:pt x="59245" y="0"/>
                  </a:moveTo>
                  <a:lnTo>
                    <a:pt x="35128" y="0"/>
                  </a:lnTo>
                  <a:lnTo>
                    <a:pt x="35128" y="354012"/>
                  </a:lnTo>
                  <a:lnTo>
                    <a:pt x="59245" y="354012"/>
                  </a:lnTo>
                  <a:lnTo>
                    <a:pt x="59245" y="0"/>
                  </a:lnTo>
                  <a:close/>
                </a:path>
                <a:path w="1168400" h="354329">
                  <a:moveTo>
                    <a:pt x="297370" y="12"/>
                  </a:moveTo>
                  <a:lnTo>
                    <a:pt x="272834" y="12"/>
                  </a:lnTo>
                  <a:lnTo>
                    <a:pt x="210451" y="354025"/>
                  </a:lnTo>
                  <a:lnTo>
                    <a:pt x="235000" y="354025"/>
                  </a:lnTo>
                  <a:lnTo>
                    <a:pt x="297370" y="12"/>
                  </a:lnTo>
                  <a:close/>
                </a:path>
                <a:path w="1168400" h="354329">
                  <a:moveTo>
                    <a:pt x="559320" y="12"/>
                  </a:moveTo>
                  <a:lnTo>
                    <a:pt x="531685" y="12"/>
                  </a:lnTo>
                  <a:lnTo>
                    <a:pt x="435000" y="210553"/>
                  </a:lnTo>
                  <a:lnTo>
                    <a:pt x="336753" y="12"/>
                  </a:lnTo>
                  <a:lnTo>
                    <a:pt x="310705" y="12"/>
                  </a:lnTo>
                  <a:lnTo>
                    <a:pt x="435000" y="267296"/>
                  </a:lnTo>
                  <a:lnTo>
                    <a:pt x="559320" y="12"/>
                  </a:lnTo>
                  <a:close/>
                </a:path>
                <a:path w="1168400" h="354329">
                  <a:moveTo>
                    <a:pt x="624878" y="354025"/>
                  </a:moveTo>
                  <a:lnTo>
                    <a:pt x="564273" y="12280"/>
                  </a:lnTo>
                  <a:lnTo>
                    <a:pt x="435000" y="291058"/>
                  </a:lnTo>
                  <a:lnTo>
                    <a:pt x="305739" y="12280"/>
                  </a:lnTo>
                  <a:lnTo>
                    <a:pt x="245148" y="354025"/>
                  </a:lnTo>
                  <a:lnTo>
                    <a:pt x="269697" y="354025"/>
                  </a:lnTo>
                  <a:lnTo>
                    <a:pt x="316484" y="92036"/>
                  </a:lnTo>
                  <a:lnTo>
                    <a:pt x="435000" y="349351"/>
                  </a:lnTo>
                  <a:lnTo>
                    <a:pt x="553542" y="92036"/>
                  </a:lnTo>
                  <a:lnTo>
                    <a:pt x="600329" y="354025"/>
                  </a:lnTo>
                  <a:lnTo>
                    <a:pt x="624878" y="354025"/>
                  </a:lnTo>
                  <a:close/>
                </a:path>
                <a:path w="1168400" h="354329">
                  <a:moveTo>
                    <a:pt x="659587" y="354025"/>
                  </a:moveTo>
                  <a:lnTo>
                    <a:pt x="595655" y="12"/>
                  </a:lnTo>
                  <a:lnTo>
                    <a:pt x="571119" y="12"/>
                  </a:lnTo>
                  <a:lnTo>
                    <a:pt x="635025" y="354025"/>
                  </a:lnTo>
                  <a:lnTo>
                    <a:pt x="659587" y="354025"/>
                  </a:lnTo>
                  <a:close/>
                </a:path>
                <a:path w="1168400" h="354329">
                  <a:moveTo>
                    <a:pt x="1023277" y="87337"/>
                  </a:moveTo>
                  <a:lnTo>
                    <a:pt x="999134" y="87337"/>
                  </a:lnTo>
                  <a:lnTo>
                    <a:pt x="999134" y="354164"/>
                  </a:lnTo>
                  <a:lnTo>
                    <a:pt x="1023277" y="354164"/>
                  </a:lnTo>
                  <a:lnTo>
                    <a:pt x="1023277" y="87337"/>
                  </a:lnTo>
                  <a:close/>
                </a:path>
                <a:path w="1168400" h="354329">
                  <a:moveTo>
                    <a:pt x="1058405" y="87337"/>
                  </a:moveTo>
                  <a:lnTo>
                    <a:pt x="1034249" y="87337"/>
                  </a:lnTo>
                  <a:lnTo>
                    <a:pt x="1034249" y="354164"/>
                  </a:lnTo>
                  <a:lnTo>
                    <a:pt x="1058405" y="354164"/>
                  </a:lnTo>
                  <a:lnTo>
                    <a:pt x="1058405" y="87337"/>
                  </a:lnTo>
                  <a:close/>
                </a:path>
                <a:path w="1168400" h="354329">
                  <a:moveTo>
                    <a:pt x="1132890" y="0"/>
                  </a:moveTo>
                  <a:lnTo>
                    <a:pt x="1108760" y="0"/>
                  </a:lnTo>
                  <a:lnTo>
                    <a:pt x="1108760" y="354012"/>
                  </a:lnTo>
                  <a:lnTo>
                    <a:pt x="1132890" y="354012"/>
                  </a:lnTo>
                  <a:lnTo>
                    <a:pt x="1132890" y="0"/>
                  </a:lnTo>
                  <a:close/>
                </a:path>
                <a:path w="1168400" h="354329">
                  <a:moveTo>
                    <a:pt x="1168031" y="0"/>
                  </a:moveTo>
                  <a:lnTo>
                    <a:pt x="1143876" y="0"/>
                  </a:lnTo>
                  <a:lnTo>
                    <a:pt x="1143876" y="354012"/>
                  </a:lnTo>
                  <a:lnTo>
                    <a:pt x="1168031" y="354012"/>
                  </a:lnTo>
                  <a:lnTo>
                    <a:pt x="1168031" y="0"/>
                  </a:lnTo>
                  <a:close/>
                </a:path>
              </a:pathLst>
            </a:custGeom>
            <a:solidFill>
              <a:srgbClr val="FFE31A"/>
            </a:solidFill>
          </p:spPr>
          <p:txBody>
            <a:bodyPr wrap="square" lIns="0" tIns="0" rIns="0" bIns="0" rtlCol="0"/>
            <a:lstStyle/>
            <a:p>
              <a:endParaRPr dirty="0"/>
            </a:p>
          </p:txBody>
        </p:sp>
        <p:sp>
          <p:nvSpPr>
            <p:cNvPr id="10" name="object 10"/>
            <p:cNvSpPr/>
            <p:nvPr/>
          </p:nvSpPr>
          <p:spPr>
            <a:xfrm>
              <a:off x="9120897" y="2973364"/>
              <a:ext cx="63944" cy="63931"/>
            </a:xfrm>
            <a:prstGeom prst="rect">
              <a:avLst/>
            </a:prstGeom>
            <a:blipFill>
              <a:blip r:embed="rId3" cstate="print"/>
              <a:stretch>
                <a:fillRect/>
              </a:stretch>
            </a:blipFill>
          </p:spPr>
          <p:txBody>
            <a:bodyPr wrap="square" lIns="0" tIns="0" rIns="0" bIns="0" rtlCol="0"/>
            <a:lstStyle/>
            <a:p>
              <a:endParaRPr dirty="0"/>
            </a:p>
          </p:txBody>
        </p:sp>
        <p:sp>
          <p:nvSpPr>
            <p:cNvPr id="11" name="object 11"/>
            <p:cNvSpPr/>
            <p:nvPr/>
          </p:nvSpPr>
          <p:spPr>
            <a:xfrm>
              <a:off x="7801191" y="3065411"/>
              <a:ext cx="276225" cy="276225"/>
            </a:xfrm>
            <a:custGeom>
              <a:avLst/>
              <a:gdLst/>
              <a:ahLst/>
              <a:cxnLst/>
              <a:rect l="l" t="t" r="r" b="b"/>
              <a:pathLst>
                <a:path w="276225" h="276225">
                  <a:moveTo>
                    <a:pt x="242900" y="33159"/>
                  </a:moveTo>
                  <a:lnTo>
                    <a:pt x="218351" y="33159"/>
                  </a:lnTo>
                  <a:lnTo>
                    <a:pt x="218351" y="57708"/>
                  </a:lnTo>
                  <a:lnTo>
                    <a:pt x="218351" y="137248"/>
                  </a:lnTo>
                  <a:lnTo>
                    <a:pt x="212090" y="168592"/>
                  </a:lnTo>
                  <a:lnTo>
                    <a:pt x="195008" y="194195"/>
                  </a:lnTo>
                  <a:lnTo>
                    <a:pt x="169710" y="211607"/>
                  </a:lnTo>
                  <a:lnTo>
                    <a:pt x="138811" y="218338"/>
                  </a:lnTo>
                  <a:lnTo>
                    <a:pt x="122986" y="216369"/>
                  </a:lnTo>
                  <a:lnTo>
                    <a:pt x="82677" y="194945"/>
                  </a:lnTo>
                  <a:lnTo>
                    <a:pt x="60515" y="153238"/>
                  </a:lnTo>
                  <a:lnTo>
                    <a:pt x="59270" y="137248"/>
                  </a:lnTo>
                  <a:lnTo>
                    <a:pt x="60515" y="121843"/>
                  </a:lnTo>
                  <a:lnTo>
                    <a:pt x="82677" y="81102"/>
                  </a:lnTo>
                  <a:lnTo>
                    <a:pt x="122986" y="59359"/>
                  </a:lnTo>
                  <a:lnTo>
                    <a:pt x="138811" y="57708"/>
                  </a:lnTo>
                  <a:lnTo>
                    <a:pt x="218351" y="57708"/>
                  </a:lnTo>
                  <a:lnTo>
                    <a:pt x="218351" y="33159"/>
                  </a:lnTo>
                  <a:lnTo>
                    <a:pt x="138823" y="33159"/>
                  </a:lnTo>
                  <a:lnTo>
                    <a:pt x="118084" y="35623"/>
                  </a:lnTo>
                  <a:lnTo>
                    <a:pt x="81127" y="51346"/>
                  </a:lnTo>
                  <a:lnTo>
                    <a:pt x="52501" y="79984"/>
                  </a:lnTo>
                  <a:lnTo>
                    <a:pt x="36766" y="116941"/>
                  </a:lnTo>
                  <a:lnTo>
                    <a:pt x="34721" y="137248"/>
                  </a:lnTo>
                  <a:lnTo>
                    <a:pt x="36728" y="158051"/>
                  </a:lnTo>
                  <a:lnTo>
                    <a:pt x="52374" y="195592"/>
                  </a:lnTo>
                  <a:lnTo>
                    <a:pt x="81432" y="224599"/>
                  </a:lnTo>
                  <a:lnTo>
                    <a:pt x="118389" y="239534"/>
                  </a:lnTo>
                  <a:lnTo>
                    <a:pt x="138811" y="241325"/>
                  </a:lnTo>
                  <a:lnTo>
                    <a:pt x="179006" y="233273"/>
                  </a:lnTo>
                  <a:lnTo>
                    <a:pt x="201142" y="218338"/>
                  </a:lnTo>
                  <a:lnTo>
                    <a:pt x="212001" y="210997"/>
                  </a:lnTo>
                  <a:lnTo>
                    <a:pt x="234416" y="177863"/>
                  </a:lnTo>
                  <a:lnTo>
                    <a:pt x="242900" y="137248"/>
                  </a:lnTo>
                  <a:lnTo>
                    <a:pt x="242900" y="57708"/>
                  </a:lnTo>
                  <a:lnTo>
                    <a:pt x="242900" y="33159"/>
                  </a:lnTo>
                  <a:close/>
                </a:path>
                <a:path w="276225" h="276225">
                  <a:moveTo>
                    <a:pt x="276047" y="0"/>
                  </a:moveTo>
                  <a:lnTo>
                    <a:pt x="138811" y="0"/>
                  </a:lnTo>
                  <a:lnTo>
                    <a:pt x="95110" y="6908"/>
                  </a:lnTo>
                  <a:lnTo>
                    <a:pt x="57137" y="26416"/>
                  </a:lnTo>
                  <a:lnTo>
                    <a:pt x="27127" y="56197"/>
                  </a:lnTo>
                  <a:lnTo>
                    <a:pt x="7327" y="93916"/>
                  </a:lnTo>
                  <a:lnTo>
                    <a:pt x="0" y="137248"/>
                  </a:lnTo>
                  <a:lnTo>
                    <a:pt x="2971" y="164680"/>
                  </a:lnTo>
                  <a:lnTo>
                    <a:pt x="23482" y="214350"/>
                  </a:lnTo>
                  <a:lnTo>
                    <a:pt x="61874" y="252730"/>
                  </a:lnTo>
                  <a:lnTo>
                    <a:pt x="111531" y="273227"/>
                  </a:lnTo>
                  <a:lnTo>
                    <a:pt x="138811" y="276034"/>
                  </a:lnTo>
                  <a:lnTo>
                    <a:pt x="160134" y="274205"/>
                  </a:lnTo>
                  <a:lnTo>
                    <a:pt x="180695" y="269138"/>
                  </a:lnTo>
                  <a:lnTo>
                    <a:pt x="200202" y="260896"/>
                  </a:lnTo>
                  <a:lnTo>
                    <a:pt x="218351" y="249529"/>
                  </a:lnTo>
                  <a:lnTo>
                    <a:pt x="218351" y="268236"/>
                  </a:lnTo>
                  <a:lnTo>
                    <a:pt x="242900" y="268236"/>
                  </a:lnTo>
                  <a:lnTo>
                    <a:pt x="242900" y="184162"/>
                  </a:lnTo>
                  <a:lnTo>
                    <a:pt x="237845" y="193827"/>
                  </a:lnTo>
                  <a:lnTo>
                    <a:pt x="232143" y="202755"/>
                  </a:lnTo>
                  <a:lnTo>
                    <a:pt x="201485" y="232854"/>
                  </a:lnTo>
                  <a:lnTo>
                    <a:pt x="161086" y="249491"/>
                  </a:lnTo>
                  <a:lnTo>
                    <a:pt x="116484" y="249491"/>
                  </a:lnTo>
                  <a:lnTo>
                    <a:pt x="75285" y="232854"/>
                  </a:lnTo>
                  <a:lnTo>
                    <a:pt x="43357" y="200914"/>
                  </a:lnTo>
                  <a:lnTo>
                    <a:pt x="26720" y="159727"/>
                  </a:lnTo>
                  <a:lnTo>
                    <a:pt x="24561" y="137248"/>
                  </a:lnTo>
                  <a:lnTo>
                    <a:pt x="33566" y="93243"/>
                  </a:lnTo>
                  <a:lnTo>
                    <a:pt x="58077" y="57061"/>
                  </a:lnTo>
                  <a:lnTo>
                    <a:pt x="94386" y="32410"/>
                  </a:lnTo>
                  <a:lnTo>
                    <a:pt x="138811" y="22987"/>
                  </a:lnTo>
                  <a:lnTo>
                    <a:pt x="253060" y="22987"/>
                  </a:lnTo>
                  <a:lnTo>
                    <a:pt x="253060" y="268236"/>
                  </a:lnTo>
                  <a:lnTo>
                    <a:pt x="276047" y="268236"/>
                  </a:lnTo>
                  <a:lnTo>
                    <a:pt x="276047" y="0"/>
                  </a:lnTo>
                  <a:close/>
                </a:path>
              </a:pathLst>
            </a:custGeom>
            <a:solidFill>
              <a:srgbClr val="FFE31A"/>
            </a:solidFill>
          </p:spPr>
          <p:txBody>
            <a:bodyPr wrap="square" lIns="0" tIns="0" rIns="0" bIns="0" rtlCol="0"/>
            <a:lstStyle/>
            <a:p>
              <a:endParaRPr dirty="0"/>
            </a:p>
          </p:txBody>
        </p:sp>
        <p:sp>
          <p:nvSpPr>
            <p:cNvPr id="12" name="object 12"/>
            <p:cNvSpPr/>
            <p:nvPr/>
          </p:nvSpPr>
          <p:spPr>
            <a:xfrm>
              <a:off x="8832583" y="3098559"/>
              <a:ext cx="208191" cy="208165"/>
            </a:xfrm>
            <a:prstGeom prst="rect">
              <a:avLst/>
            </a:prstGeom>
            <a:blipFill>
              <a:blip r:embed="rId4" cstate="print"/>
              <a:stretch>
                <a:fillRect/>
              </a:stretch>
            </a:blipFill>
          </p:spPr>
          <p:txBody>
            <a:bodyPr wrap="square" lIns="0" tIns="0" rIns="0" bIns="0" rtlCol="0"/>
            <a:lstStyle/>
            <a:p>
              <a:endParaRPr dirty="0"/>
            </a:p>
          </p:txBody>
        </p:sp>
        <p:sp>
          <p:nvSpPr>
            <p:cNvPr id="13" name="object 13"/>
            <p:cNvSpPr/>
            <p:nvPr/>
          </p:nvSpPr>
          <p:spPr>
            <a:xfrm>
              <a:off x="7218705" y="3058616"/>
              <a:ext cx="1855470" cy="283210"/>
            </a:xfrm>
            <a:custGeom>
              <a:avLst/>
              <a:gdLst/>
              <a:ahLst/>
              <a:cxnLst/>
              <a:rect l="l" t="t" r="r" b="b"/>
              <a:pathLst>
                <a:path w="1855470" h="283210">
                  <a:moveTo>
                    <a:pt x="282295" y="141160"/>
                  </a:moveTo>
                  <a:lnTo>
                    <a:pt x="275094" y="96545"/>
                  </a:lnTo>
                  <a:lnTo>
                    <a:pt x="258927" y="65278"/>
                  </a:lnTo>
                  <a:lnTo>
                    <a:pt x="258927" y="141160"/>
                  </a:lnTo>
                  <a:lnTo>
                    <a:pt x="249669" y="186994"/>
                  </a:lnTo>
                  <a:lnTo>
                    <a:pt x="224434" y="224434"/>
                  </a:lnTo>
                  <a:lnTo>
                    <a:pt x="186982" y="249669"/>
                  </a:lnTo>
                  <a:lnTo>
                    <a:pt x="141135" y="258927"/>
                  </a:lnTo>
                  <a:lnTo>
                    <a:pt x="95300" y="249669"/>
                  </a:lnTo>
                  <a:lnTo>
                    <a:pt x="57861" y="224434"/>
                  </a:lnTo>
                  <a:lnTo>
                    <a:pt x="32626" y="186994"/>
                  </a:lnTo>
                  <a:lnTo>
                    <a:pt x="23368" y="141160"/>
                  </a:lnTo>
                  <a:lnTo>
                    <a:pt x="32626" y="95313"/>
                  </a:lnTo>
                  <a:lnTo>
                    <a:pt x="57861" y="57886"/>
                  </a:lnTo>
                  <a:lnTo>
                    <a:pt x="95300" y="32651"/>
                  </a:lnTo>
                  <a:lnTo>
                    <a:pt x="141135" y="23393"/>
                  </a:lnTo>
                  <a:lnTo>
                    <a:pt x="186982" y="32651"/>
                  </a:lnTo>
                  <a:lnTo>
                    <a:pt x="224434" y="57886"/>
                  </a:lnTo>
                  <a:lnTo>
                    <a:pt x="249669" y="95313"/>
                  </a:lnTo>
                  <a:lnTo>
                    <a:pt x="258927" y="141160"/>
                  </a:lnTo>
                  <a:lnTo>
                    <a:pt x="258927" y="65278"/>
                  </a:lnTo>
                  <a:lnTo>
                    <a:pt x="224510" y="27241"/>
                  </a:lnTo>
                  <a:lnTo>
                    <a:pt x="185750" y="7200"/>
                  </a:lnTo>
                  <a:lnTo>
                    <a:pt x="141135" y="0"/>
                  </a:lnTo>
                  <a:lnTo>
                    <a:pt x="96532" y="7200"/>
                  </a:lnTo>
                  <a:lnTo>
                    <a:pt x="57785" y="27241"/>
                  </a:lnTo>
                  <a:lnTo>
                    <a:pt x="27228" y="57797"/>
                  </a:lnTo>
                  <a:lnTo>
                    <a:pt x="7200" y="96545"/>
                  </a:lnTo>
                  <a:lnTo>
                    <a:pt x="0" y="141160"/>
                  </a:lnTo>
                  <a:lnTo>
                    <a:pt x="7200" y="185775"/>
                  </a:lnTo>
                  <a:lnTo>
                    <a:pt x="27228" y="224510"/>
                  </a:lnTo>
                  <a:lnTo>
                    <a:pt x="57785" y="255066"/>
                  </a:lnTo>
                  <a:lnTo>
                    <a:pt x="96532" y="275107"/>
                  </a:lnTo>
                  <a:lnTo>
                    <a:pt x="141135" y="282295"/>
                  </a:lnTo>
                  <a:lnTo>
                    <a:pt x="185750" y="275107"/>
                  </a:lnTo>
                  <a:lnTo>
                    <a:pt x="217030" y="258927"/>
                  </a:lnTo>
                  <a:lnTo>
                    <a:pt x="224510" y="255066"/>
                  </a:lnTo>
                  <a:lnTo>
                    <a:pt x="255066" y="224510"/>
                  </a:lnTo>
                  <a:lnTo>
                    <a:pt x="275094" y="185775"/>
                  </a:lnTo>
                  <a:lnTo>
                    <a:pt x="282295" y="141160"/>
                  </a:lnTo>
                  <a:close/>
                </a:path>
                <a:path w="1855470" h="283210">
                  <a:moveTo>
                    <a:pt x="1855216" y="6794"/>
                  </a:moveTo>
                  <a:lnTo>
                    <a:pt x="1717967" y="6794"/>
                  </a:lnTo>
                  <a:lnTo>
                    <a:pt x="1674266" y="13703"/>
                  </a:lnTo>
                  <a:lnTo>
                    <a:pt x="1636293" y="33210"/>
                  </a:lnTo>
                  <a:lnTo>
                    <a:pt x="1606283" y="62992"/>
                  </a:lnTo>
                  <a:lnTo>
                    <a:pt x="1586484" y="100711"/>
                  </a:lnTo>
                  <a:lnTo>
                    <a:pt x="1579168" y="144043"/>
                  </a:lnTo>
                  <a:lnTo>
                    <a:pt x="1582127" y="171475"/>
                  </a:lnTo>
                  <a:lnTo>
                    <a:pt x="1602651" y="221145"/>
                  </a:lnTo>
                  <a:lnTo>
                    <a:pt x="1641043" y="259524"/>
                  </a:lnTo>
                  <a:lnTo>
                    <a:pt x="1690687" y="280022"/>
                  </a:lnTo>
                  <a:lnTo>
                    <a:pt x="1717967" y="282829"/>
                  </a:lnTo>
                  <a:lnTo>
                    <a:pt x="1739290" y="281000"/>
                  </a:lnTo>
                  <a:lnTo>
                    <a:pt x="1759864" y="275932"/>
                  </a:lnTo>
                  <a:lnTo>
                    <a:pt x="1779358" y="267690"/>
                  </a:lnTo>
                  <a:lnTo>
                    <a:pt x="1797507" y="256324"/>
                  </a:lnTo>
                  <a:lnTo>
                    <a:pt x="1797507" y="275031"/>
                  </a:lnTo>
                  <a:lnTo>
                    <a:pt x="1822069" y="275031"/>
                  </a:lnTo>
                  <a:lnTo>
                    <a:pt x="1822069" y="190957"/>
                  </a:lnTo>
                  <a:lnTo>
                    <a:pt x="1817014" y="200621"/>
                  </a:lnTo>
                  <a:lnTo>
                    <a:pt x="1811312" y="209550"/>
                  </a:lnTo>
                  <a:lnTo>
                    <a:pt x="1780654" y="239649"/>
                  </a:lnTo>
                  <a:lnTo>
                    <a:pt x="1740242" y="256286"/>
                  </a:lnTo>
                  <a:lnTo>
                    <a:pt x="1695640" y="256286"/>
                  </a:lnTo>
                  <a:lnTo>
                    <a:pt x="1654454" y="239649"/>
                  </a:lnTo>
                  <a:lnTo>
                    <a:pt x="1622526" y="207708"/>
                  </a:lnTo>
                  <a:lnTo>
                    <a:pt x="1605876" y="166522"/>
                  </a:lnTo>
                  <a:lnTo>
                    <a:pt x="1603717" y="144043"/>
                  </a:lnTo>
                  <a:lnTo>
                    <a:pt x="1612709" y="100037"/>
                  </a:lnTo>
                  <a:lnTo>
                    <a:pt x="1637233" y="63855"/>
                  </a:lnTo>
                  <a:lnTo>
                    <a:pt x="1673542" y="39204"/>
                  </a:lnTo>
                  <a:lnTo>
                    <a:pt x="1717967" y="29781"/>
                  </a:lnTo>
                  <a:lnTo>
                    <a:pt x="1832229" y="29781"/>
                  </a:lnTo>
                  <a:lnTo>
                    <a:pt x="1832229" y="275031"/>
                  </a:lnTo>
                  <a:lnTo>
                    <a:pt x="1855216" y="275031"/>
                  </a:lnTo>
                  <a:lnTo>
                    <a:pt x="1855216" y="6794"/>
                  </a:lnTo>
                  <a:close/>
                </a:path>
              </a:pathLst>
            </a:custGeom>
            <a:solidFill>
              <a:srgbClr val="FFE31A"/>
            </a:solidFill>
          </p:spPr>
          <p:txBody>
            <a:bodyPr wrap="square" lIns="0" tIns="0" rIns="0" bIns="0" rtlCol="0"/>
            <a:lstStyle/>
            <a:p>
              <a:endParaRPr dirty="0"/>
            </a:p>
          </p:txBody>
        </p:sp>
        <p:sp>
          <p:nvSpPr>
            <p:cNvPr id="14" name="object 14"/>
            <p:cNvSpPr/>
            <p:nvPr/>
          </p:nvSpPr>
          <p:spPr>
            <a:xfrm>
              <a:off x="7253062" y="3092965"/>
              <a:ext cx="213588" cy="213601"/>
            </a:xfrm>
            <a:prstGeom prst="rect">
              <a:avLst/>
            </a:prstGeom>
            <a:blipFill>
              <a:blip r:embed="rId5" cstate="print"/>
              <a:stretch>
                <a:fillRect/>
              </a:stretch>
            </a:blipFill>
          </p:spPr>
          <p:txBody>
            <a:bodyPr wrap="square" lIns="0" tIns="0" rIns="0" bIns="0" rtlCol="0"/>
            <a:lstStyle/>
            <a:p>
              <a:endParaRPr dirty="0"/>
            </a:p>
          </p:txBody>
        </p:sp>
        <p:sp>
          <p:nvSpPr>
            <p:cNvPr id="15" name="object 15"/>
            <p:cNvSpPr/>
            <p:nvPr/>
          </p:nvSpPr>
          <p:spPr>
            <a:xfrm>
              <a:off x="7783601" y="2145728"/>
              <a:ext cx="690321" cy="613371"/>
            </a:xfrm>
            <a:prstGeom prst="rect">
              <a:avLst/>
            </a:prstGeom>
            <a:blipFill>
              <a:blip r:embed="rId6" cstate="print"/>
              <a:stretch>
                <a:fillRect/>
              </a:stretch>
            </a:blipFill>
          </p:spPr>
          <p:txBody>
            <a:bodyPr wrap="square" lIns="0" tIns="0" rIns="0" bIns="0" rtlCol="0"/>
            <a:lstStyle/>
            <a:p>
              <a:endParaRPr dirty="0"/>
            </a:p>
          </p:txBody>
        </p:sp>
      </p:grpSp>
      <p:sp>
        <p:nvSpPr>
          <p:cNvPr id="16" name="TextBox 15">
            <a:extLst>
              <a:ext uri="{FF2B5EF4-FFF2-40B4-BE49-F238E27FC236}">
                <a16:creationId xmlns:a16="http://schemas.microsoft.com/office/drawing/2014/main" id="{A620C22E-AF8D-E24B-B0C7-3752178B2C9C}"/>
              </a:ext>
            </a:extLst>
          </p:cNvPr>
          <p:cNvSpPr txBox="1"/>
          <p:nvPr/>
        </p:nvSpPr>
        <p:spPr>
          <a:xfrm>
            <a:off x="1384300" y="4826337"/>
            <a:ext cx="13487400" cy="1015663"/>
          </a:xfrm>
          <a:prstGeom prst="rect">
            <a:avLst/>
          </a:prstGeom>
          <a:noFill/>
        </p:spPr>
        <p:txBody>
          <a:bodyPr wrap="square" rtlCol="0">
            <a:spAutoFit/>
          </a:bodyPr>
          <a:lstStyle/>
          <a:p>
            <a:pPr algn="ctr"/>
            <a:r>
              <a:rPr lang="en-GB" sz="6000" b="1" dirty="0">
                <a:solidFill>
                  <a:schemeClr val="bg1"/>
                </a:solidFill>
              </a:rPr>
              <a:t>DIGITAL STAMP UPDATE </a:t>
            </a:r>
            <a:endParaRPr lang="en-US" sz="6000" b="1" dirty="0">
              <a:solidFill>
                <a:schemeClr val="bg1"/>
              </a:solidFill>
            </a:endParaRPr>
          </a:p>
        </p:txBody>
      </p:sp>
      <p:pic>
        <p:nvPicPr>
          <p:cNvPr id="29" name="Picture 28">
            <a:extLst>
              <a:ext uri="{FF2B5EF4-FFF2-40B4-BE49-F238E27FC236}">
                <a16:creationId xmlns:a16="http://schemas.microsoft.com/office/drawing/2014/main" id="{C4272E8D-1853-3B30-52DB-A0C2BF754B37}"/>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2700" y="5757723"/>
            <a:ext cx="16243300" cy="4512028"/>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46970" y="1803400"/>
            <a:ext cx="9299074" cy="6083717"/>
          </a:xfrm>
          <a:prstGeom prst="rect">
            <a:avLst/>
          </a:prstGeom>
        </p:spPr>
        <p:txBody>
          <a:bodyPr vert="horz" wrap="square" lIns="0" tIns="12700" rIns="0" bIns="0" rtlCol="0">
            <a:spAutoFit/>
          </a:bodyPr>
          <a:lstStyle/>
          <a:p>
            <a:pPr marL="12065">
              <a:lnSpc>
                <a:spcPct val="100000"/>
              </a:lnSpc>
              <a:spcBef>
                <a:spcPts val="1500"/>
              </a:spcBef>
              <a:buClr>
                <a:srgbClr val="D40918"/>
              </a:buClr>
              <a:tabLst>
                <a:tab pos="229235" algn="l"/>
              </a:tabLst>
            </a:pPr>
            <a:r>
              <a:rPr lang="en-GB" sz="2400" dirty="0">
                <a:solidFill>
                  <a:srgbClr val="55575A"/>
                </a:solidFill>
                <a:latin typeface="Calibri" panose="020F0502020204030204" pitchFamily="34" charset="0"/>
                <a:cs typeface="Calibri" panose="020F0502020204030204" pitchFamily="34" charset="0"/>
              </a:rPr>
              <a:t>In May this year we announced that we will be updating the choice of digital stamp options by replacing the Queen’s Head definitive stamp with the King’s Head definitive stamp.  </a:t>
            </a:r>
          </a:p>
          <a:p>
            <a:pPr marL="12065">
              <a:lnSpc>
                <a:spcPct val="100000"/>
              </a:lnSpc>
              <a:spcBef>
                <a:spcPts val="1500"/>
              </a:spcBef>
              <a:buClr>
                <a:srgbClr val="D40918"/>
              </a:buClr>
              <a:tabLst>
                <a:tab pos="229235" algn="l"/>
              </a:tabLst>
            </a:pPr>
            <a:r>
              <a:rPr lang="en-GB" sz="2400" dirty="0">
                <a:solidFill>
                  <a:srgbClr val="55575A"/>
                </a:solidFill>
                <a:latin typeface="Calibri" panose="020F0502020204030204" pitchFamily="34" charset="0"/>
                <a:cs typeface="Calibri" panose="020F0502020204030204" pitchFamily="34" charset="0"/>
              </a:rPr>
              <a:t>Our test of the Kings Charles Digital Stamp have been unsuccessful.  We continue to test the new designs to make sure that the stamps can be processed efficiently through our machines. </a:t>
            </a:r>
          </a:p>
          <a:p>
            <a:pPr marL="12065">
              <a:spcBef>
                <a:spcPts val="1500"/>
              </a:spcBef>
              <a:buClr>
                <a:srgbClr val="D40918"/>
              </a:buClr>
              <a:tabLst>
                <a:tab pos="229235" algn="l"/>
              </a:tabLst>
            </a:pPr>
            <a:r>
              <a:rPr lang="en-GB" sz="2400" dirty="0">
                <a:solidFill>
                  <a:srgbClr val="55575A"/>
                </a:solidFill>
                <a:latin typeface="Calibri" panose="020F0502020204030204" pitchFamily="34" charset="0"/>
                <a:cs typeface="Calibri" panose="020F0502020204030204" pitchFamily="34" charset="0"/>
              </a:rPr>
              <a:t>Therefore we have decided to delay the launch of the new King Charles Digital Stamps.  As a reminder, you will have the option of using the Queen’s head definitive Digital Stamps up to the </a:t>
            </a:r>
            <a:r>
              <a:rPr lang="en-GB" sz="2400" b="1" dirty="0">
                <a:solidFill>
                  <a:srgbClr val="55575A"/>
                </a:solidFill>
                <a:latin typeface="Calibri" panose="020F0502020204030204" pitchFamily="34" charset="0"/>
                <a:cs typeface="Calibri" panose="020F0502020204030204" pitchFamily="34" charset="0"/>
              </a:rPr>
              <a:t>31</a:t>
            </a:r>
            <a:r>
              <a:rPr lang="en-GB" sz="2400" b="1" baseline="30000" dirty="0">
                <a:solidFill>
                  <a:srgbClr val="55575A"/>
                </a:solidFill>
                <a:latin typeface="Calibri" panose="020F0502020204030204" pitchFamily="34" charset="0"/>
                <a:cs typeface="Calibri" panose="020F0502020204030204" pitchFamily="34" charset="0"/>
              </a:rPr>
              <a:t>st</a:t>
            </a:r>
            <a:r>
              <a:rPr lang="en-GB" sz="2400" b="1" dirty="0">
                <a:solidFill>
                  <a:srgbClr val="55575A"/>
                </a:solidFill>
                <a:latin typeface="Calibri" panose="020F0502020204030204" pitchFamily="34" charset="0"/>
                <a:cs typeface="Calibri" panose="020F0502020204030204" pitchFamily="34" charset="0"/>
              </a:rPr>
              <a:t> July 2023</a:t>
            </a:r>
            <a:r>
              <a:rPr lang="en-GB" sz="2400" dirty="0">
                <a:solidFill>
                  <a:srgbClr val="55575A"/>
                </a:solidFill>
                <a:latin typeface="Calibri" panose="020F0502020204030204" pitchFamily="34" charset="0"/>
                <a:cs typeface="Calibri" panose="020F0502020204030204" pitchFamily="34" charset="0"/>
              </a:rPr>
              <a:t>.  After that the Alice in Wonderland collectable Digital Stamp will be available ongoing.</a:t>
            </a:r>
          </a:p>
          <a:p>
            <a:pPr marL="12065">
              <a:spcBef>
                <a:spcPts val="1500"/>
              </a:spcBef>
              <a:buClr>
                <a:srgbClr val="D40918"/>
              </a:buClr>
              <a:tabLst>
                <a:tab pos="229235" algn="l"/>
              </a:tabLst>
            </a:pPr>
            <a:r>
              <a:rPr lang="en-GB" sz="2400" dirty="0">
                <a:solidFill>
                  <a:srgbClr val="55575A"/>
                </a:solidFill>
                <a:latin typeface="Calibri" panose="020F0502020204030204" pitchFamily="34" charset="0"/>
                <a:cs typeface="Calibri" panose="020F0502020204030204" pitchFamily="34" charset="0"/>
              </a:rPr>
              <a:t>We will continue to work on the King Charles Digital Stamps and will update you once the stamps have been finalised. </a:t>
            </a:r>
          </a:p>
          <a:p>
            <a:pPr marL="12065">
              <a:lnSpc>
                <a:spcPct val="100000"/>
              </a:lnSpc>
              <a:spcBef>
                <a:spcPts val="1500"/>
              </a:spcBef>
              <a:buClr>
                <a:srgbClr val="D40918"/>
              </a:buClr>
              <a:tabLst>
                <a:tab pos="229235" algn="l"/>
              </a:tabLst>
            </a:pPr>
            <a:endParaRPr lang="en-GB" sz="2200" dirty="0">
              <a:solidFill>
                <a:srgbClr val="55575A"/>
              </a:solidFill>
              <a:latin typeface="Calibri" panose="020F0502020204030204" pitchFamily="34" charset="0"/>
              <a:cs typeface="Calibri" panose="020F0502020204030204" pitchFamily="34" charset="0"/>
            </a:endParaRPr>
          </a:p>
          <a:p>
            <a:pPr marL="12065">
              <a:lnSpc>
                <a:spcPct val="100000"/>
              </a:lnSpc>
              <a:spcBef>
                <a:spcPts val="1500"/>
              </a:spcBef>
              <a:buClr>
                <a:srgbClr val="D40918"/>
              </a:buClr>
              <a:tabLst>
                <a:tab pos="229235" algn="l"/>
              </a:tabLst>
            </a:pPr>
            <a:endParaRPr lang="en-GB" sz="2200" dirty="0">
              <a:solidFill>
                <a:srgbClr val="55575A"/>
              </a:solidFill>
              <a:latin typeface="Calibri" panose="020F0502020204030204" pitchFamily="34" charset="0"/>
              <a:cs typeface="Calibri" panose="020F0502020204030204" pitchFamily="34" charset="0"/>
            </a:endParaRPr>
          </a:p>
        </p:txBody>
      </p:sp>
      <p:sp>
        <p:nvSpPr>
          <p:cNvPr id="41" name="object 2">
            <a:extLst>
              <a:ext uri="{FF2B5EF4-FFF2-40B4-BE49-F238E27FC236}">
                <a16:creationId xmlns:a16="http://schemas.microsoft.com/office/drawing/2014/main" id="{A4075B43-F5C8-5847-B8AF-F3D7219199F6}"/>
              </a:ext>
            </a:extLst>
          </p:cNvPr>
          <p:cNvSpPr txBox="1">
            <a:spLocks/>
          </p:cNvSpPr>
          <p:nvPr/>
        </p:nvSpPr>
        <p:spPr>
          <a:xfrm>
            <a:off x="1046970" y="889000"/>
            <a:ext cx="13558030" cy="782265"/>
          </a:xfrm>
          <a:prstGeom prst="rect">
            <a:avLst/>
          </a:prstGeom>
        </p:spPr>
        <p:txBody>
          <a:bodyPr vert="horz" wrap="square" lIns="0" tIns="12700" rIns="0" bIns="0" rtlCol="0">
            <a:spAutoFit/>
          </a:bodyPr>
          <a:lstStyle>
            <a:lvl1pPr>
              <a:defRPr sz="6700" b="0" i="0">
                <a:solidFill>
                  <a:srgbClr val="D40918"/>
                </a:solidFill>
                <a:latin typeface="ChevinPro-Light"/>
                <a:ea typeface="+mj-ea"/>
                <a:cs typeface="ChevinPro-Light"/>
              </a:defRPr>
            </a:lvl1pPr>
          </a:lstStyle>
          <a:p>
            <a:pPr marL="12700">
              <a:spcBef>
                <a:spcPts val="100"/>
              </a:spcBef>
            </a:pPr>
            <a:r>
              <a:rPr lang="en-GB" sz="5000" b="1" kern="0" spc="-120" dirty="0">
                <a:solidFill>
                  <a:srgbClr val="DA202A"/>
                </a:solidFill>
                <a:latin typeface="Calibri" panose="020F0502020204030204" pitchFamily="34" charset="0"/>
                <a:cs typeface="Calibri" panose="020F0502020204030204" pitchFamily="34" charset="0"/>
              </a:rPr>
              <a:t>Update on the new King Charles Digital Stamp</a:t>
            </a:r>
          </a:p>
        </p:txBody>
      </p:sp>
      <p:sp>
        <p:nvSpPr>
          <p:cNvPr id="4" name="object 26">
            <a:extLst>
              <a:ext uri="{FF2B5EF4-FFF2-40B4-BE49-F238E27FC236}">
                <a16:creationId xmlns:a16="http://schemas.microsoft.com/office/drawing/2014/main" id="{0BF2D2F6-2789-3D6B-FD3F-FD065C3EF546}"/>
              </a:ext>
            </a:extLst>
          </p:cNvPr>
          <p:cNvSpPr/>
          <p:nvPr/>
        </p:nvSpPr>
        <p:spPr>
          <a:xfrm>
            <a:off x="924441" y="9381837"/>
            <a:ext cx="13252380" cy="41563"/>
          </a:xfrm>
          <a:custGeom>
            <a:avLst/>
            <a:gdLst/>
            <a:ahLst/>
            <a:cxnLst/>
            <a:rect l="l" t="t" r="r" b="b"/>
            <a:pathLst>
              <a:path w="15695930">
                <a:moveTo>
                  <a:pt x="0" y="0"/>
                </a:moveTo>
                <a:lnTo>
                  <a:pt x="15695857" y="0"/>
                </a:lnTo>
              </a:path>
            </a:pathLst>
          </a:custGeom>
          <a:ln w="10470">
            <a:solidFill>
              <a:srgbClr val="E63338"/>
            </a:solidFill>
          </a:ln>
        </p:spPr>
        <p:txBody>
          <a:bodyPr wrap="square" lIns="0" tIns="0" rIns="0" bIns="0" rtlCol="0"/>
          <a:lstStyle/>
          <a:p>
            <a:endParaRPr dirty="0"/>
          </a:p>
        </p:txBody>
      </p:sp>
      <p:pic>
        <p:nvPicPr>
          <p:cNvPr id="17" name="Picture 16" descr="Logo, company name&#10;&#10;Description automatically generated">
            <a:extLst>
              <a:ext uri="{FF2B5EF4-FFF2-40B4-BE49-F238E27FC236}">
                <a16:creationId xmlns:a16="http://schemas.microsoft.com/office/drawing/2014/main" id="{4A21791B-E54D-AF92-DC25-4110524E62F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045150" y="8684465"/>
            <a:ext cx="1554145" cy="1197690"/>
          </a:xfrm>
          <a:prstGeom prst="rect">
            <a:avLst/>
          </a:prstGeom>
        </p:spPr>
      </p:pic>
      <p:pic>
        <p:nvPicPr>
          <p:cNvPr id="6" name="Picture 5" descr="Diagram&#10;&#10;Description automatically generated">
            <a:extLst>
              <a:ext uri="{FF2B5EF4-FFF2-40B4-BE49-F238E27FC236}">
                <a16:creationId xmlns:a16="http://schemas.microsoft.com/office/drawing/2014/main" id="{26BD4873-965A-4468-B8AC-1873801607F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63277" y="6339505"/>
            <a:ext cx="4294123" cy="2093295"/>
          </a:xfrm>
          <a:prstGeom prst="rect">
            <a:avLst/>
          </a:prstGeom>
        </p:spPr>
      </p:pic>
      <p:pic>
        <p:nvPicPr>
          <p:cNvPr id="5" name="Picture 4" descr="Diagram&#10;&#10;Description automatically generated">
            <a:extLst>
              <a:ext uri="{FF2B5EF4-FFF2-40B4-BE49-F238E27FC236}">
                <a16:creationId xmlns:a16="http://schemas.microsoft.com/office/drawing/2014/main" id="{41E8B1EC-BECA-4A32-9206-FDD415105DD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463277" y="4116850"/>
            <a:ext cx="4294123" cy="2093295"/>
          </a:xfrm>
          <a:prstGeom prst="rect">
            <a:avLst/>
          </a:prstGeom>
        </p:spPr>
      </p:pic>
      <p:pic>
        <p:nvPicPr>
          <p:cNvPr id="7" name="Picture 6">
            <a:extLst>
              <a:ext uri="{FF2B5EF4-FFF2-40B4-BE49-F238E27FC236}">
                <a16:creationId xmlns:a16="http://schemas.microsoft.com/office/drawing/2014/main" id="{606005C1-D2F3-4687-AEE4-0BC955241C15}"/>
              </a:ext>
            </a:extLst>
          </p:cNvPr>
          <p:cNvPicPr>
            <a:picLocks noChangeAspect="1"/>
          </p:cNvPicPr>
          <p:nvPr/>
        </p:nvPicPr>
        <p:blipFill>
          <a:blip r:embed="rId5"/>
          <a:stretch>
            <a:fillRect/>
          </a:stretch>
        </p:blipFill>
        <p:spPr>
          <a:xfrm>
            <a:off x="10641248" y="1757946"/>
            <a:ext cx="3963752" cy="2307146"/>
          </a:xfrm>
          <a:prstGeom prst="rect">
            <a:avLst/>
          </a:prstGeom>
        </p:spPr>
      </p:pic>
    </p:spTree>
    <p:extLst>
      <p:ext uri="{BB962C8B-B14F-4D97-AF65-F5344CB8AC3E}">
        <p14:creationId xmlns:p14="http://schemas.microsoft.com/office/powerpoint/2010/main" val="2492719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object 2">
            <a:extLst>
              <a:ext uri="{FF2B5EF4-FFF2-40B4-BE49-F238E27FC236}">
                <a16:creationId xmlns:a16="http://schemas.microsoft.com/office/drawing/2014/main" id="{AC8E55BB-DB80-BA33-DF92-30E50747E1E1}"/>
              </a:ext>
            </a:extLst>
          </p:cNvPr>
          <p:cNvSpPr/>
          <p:nvPr/>
        </p:nvSpPr>
        <p:spPr>
          <a:xfrm>
            <a:off x="203200" y="-319592"/>
            <a:ext cx="16256000" cy="10160000"/>
          </a:xfrm>
          <a:custGeom>
            <a:avLst/>
            <a:gdLst/>
            <a:ahLst/>
            <a:cxnLst/>
            <a:rect l="l" t="t" r="r" b="b"/>
            <a:pathLst>
              <a:path w="16256000" h="10160000">
                <a:moveTo>
                  <a:pt x="16256000" y="0"/>
                </a:moveTo>
                <a:lnTo>
                  <a:pt x="0" y="0"/>
                </a:lnTo>
                <a:lnTo>
                  <a:pt x="0" y="10160000"/>
                </a:lnTo>
                <a:lnTo>
                  <a:pt x="16256000" y="10160000"/>
                </a:lnTo>
                <a:lnTo>
                  <a:pt x="16256000" y="0"/>
                </a:lnTo>
                <a:close/>
              </a:path>
            </a:pathLst>
          </a:custGeom>
          <a:solidFill>
            <a:srgbClr val="D40918"/>
          </a:solidFill>
        </p:spPr>
        <p:txBody>
          <a:bodyPr wrap="square" lIns="0" tIns="0" rIns="0" bIns="0" rtlCol="0"/>
          <a:lstStyle/>
          <a:p>
            <a:endParaRPr lang="en-GB" dirty="0"/>
          </a:p>
        </p:txBody>
      </p:sp>
      <p:sp>
        <p:nvSpPr>
          <p:cNvPr id="4" name="object 4"/>
          <p:cNvSpPr/>
          <p:nvPr/>
        </p:nvSpPr>
        <p:spPr>
          <a:xfrm>
            <a:off x="1016000" y="1513484"/>
            <a:ext cx="14224000" cy="0"/>
          </a:xfrm>
          <a:custGeom>
            <a:avLst/>
            <a:gdLst/>
            <a:ahLst/>
            <a:cxnLst/>
            <a:rect l="l" t="t" r="r" b="b"/>
            <a:pathLst>
              <a:path w="14224000">
                <a:moveTo>
                  <a:pt x="0" y="0"/>
                </a:moveTo>
                <a:lnTo>
                  <a:pt x="14224000" y="0"/>
                </a:lnTo>
              </a:path>
            </a:pathLst>
          </a:custGeom>
          <a:ln w="12700">
            <a:solidFill>
              <a:srgbClr val="D40918"/>
            </a:solidFill>
          </a:ln>
        </p:spPr>
        <p:txBody>
          <a:bodyPr wrap="square" lIns="0" tIns="0" rIns="0" bIns="0" rtlCol="0"/>
          <a:lstStyle/>
          <a:p>
            <a:endParaRPr dirty="0"/>
          </a:p>
        </p:txBody>
      </p:sp>
      <p:pic>
        <p:nvPicPr>
          <p:cNvPr id="55" name="Picture 54" descr="Logo&#10;&#10;Description automatically generated">
            <a:extLst>
              <a:ext uri="{FF2B5EF4-FFF2-40B4-BE49-F238E27FC236}">
                <a16:creationId xmlns:a16="http://schemas.microsoft.com/office/drawing/2014/main" id="{2CE905B2-24CD-3FB2-81F4-1FAA473FDA1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06247" y="1346200"/>
            <a:ext cx="6572254" cy="1332334"/>
          </a:xfrm>
          <a:prstGeom prst="rect">
            <a:avLst/>
          </a:prstGeom>
        </p:spPr>
      </p:pic>
      <p:pic>
        <p:nvPicPr>
          <p:cNvPr id="56" name="Picture 55">
            <a:extLst>
              <a:ext uri="{FF2B5EF4-FFF2-40B4-BE49-F238E27FC236}">
                <a16:creationId xmlns:a16="http://schemas.microsoft.com/office/drawing/2014/main" id="{8D2FD852-8D55-BB92-D3C2-BD5815EDA8C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700" y="5673372"/>
            <a:ext cx="16243300" cy="4512028"/>
          </a:xfrm>
          <a:prstGeom prst="rect">
            <a:avLst/>
          </a:prstGeom>
        </p:spPr>
      </p:pic>
      <p:grpSp>
        <p:nvGrpSpPr>
          <p:cNvPr id="69" name="object 4">
            <a:extLst>
              <a:ext uri="{FF2B5EF4-FFF2-40B4-BE49-F238E27FC236}">
                <a16:creationId xmlns:a16="http://schemas.microsoft.com/office/drawing/2014/main" id="{A004E03E-17A5-0B5A-C4CB-82531142EA76}"/>
              </a:ext>
            </a:extLst>
          </p:cNvPr>
          <p:cNvGrpSpPr/>
          <p:nvPr/>
        </p:nvGrpSpPr>
        <p:grpSpPr>
          <a:xfrm>
            <a:off x="7139147" y="5208862"/>
            <a:ext cx="1977707" cy="1275480"/>
            <a:chOff x="6759976" y="2050402"/>
            <a:chExt cx="2736215" cy="1764664"/>
          </a:xfrm>
        </p:grpSpPr>
        <p:sp>
          <p:nvSpPr>
            <p:cNvPr id="70" name="object 5">
              <a:extLst>
                <a:ext uri="{FF2B5EF4-FFF2-40B4-BE49-F238E27FC236}">
                  <a16:creationId xmlns:a16="http://schemas.microsoft.com/office/drawing/2014/main" id="{CEA9AA13-800D-F004-87CB-1608A9AA6F8A}"/>
                </a:ext>
              </a:extLst>
            </p:cNvPr>
            <p:cNvSpPr/>
            <p:nvPr/>
          </p:nvSpPr>
          <p:spPr>
            <a:xfrm>
              <a:off x="6759969" y="2050414"/>
              <a:ext cx="2736215" cy="1764664"/>
            </a:xfrm>
            <a:custGeom>
              <a:avLst/>
              <a:gdLst/>
              <a:ahLst/>
              <a:cxnLst/>
              <a:rect l="l" t="t" r="r" b="b"/>
              <a:pathLst>
                <a:path w="2736215" h="1764664">
                  <a:moveTo>
                    <a:pt x="2736050" y="783945"/>
                  </a:moveTo>
                  <a:lnTo>
                    <a:pt x="1822488" y="783945"/>
                  </a:lnTo>
                  <a:lnTo>
                    <a:pt x="1822488" y="0"/>
                  </a:lnTo>
                  <a:lnTo>
                    <a:pt x="913599" y="0"/>
                  </a:lnTo>
                  <a:lnTo>
                    <a:pt x="913599" y="783945"/>
                  </a:lnTo>
                  <a:lnTo>
                    <a:pt x="0" y="783945"/>
                  </a:lnTo>
                  <a:lnTo>
                    <a:pt x="0" y="792835"/>
                  </a:lnTo>
                  <a:lnTo>
                    <a:pt x="0" y="1492605"/>
                  </a:lnTo>
                  <a:lnTo>
                    <a:pt x="0" y="1501495"/>
                  </a:lnTo>
                  <a:lnTo>
                    <a:pt x="913599" y="1501495"/>
                  </a:lnTo>
                  <a:lnTo>
                    <a:pt x="913599" y="1764334"/>
                  </a:lnTo>
                  <a:lnTo>
                    <a:pt x="1822488" y="1764334"/>
                  </a:lnTo>
                  <a:lnTo>
                    <a:pt x="1822488" y="1501495"/>
                  </a:lnTo>
                  <a:lnTo>
                    <a:pt x="2736050" y="1501495"/>
                  </a:lnTo>
                  <a:lnTo>
                    <a:pt x="2736050" y="1492605"/>
                  </a:lnTo>
                  <a:lnTo>
                    <a:pt x="2731338" y="1492605"/>
                  </a:lnTo>
                  <a:lnTo>
                    <a:pt x="2731338" y="1492237"/>
                  </a:lnTo>
                  <a:lnTo>
                    <a:pt x="2736050" y="1492237"/>
                  </a:lnTo>
                  <a:lnTo>
                    <a:pt x="2736050" y="793369"/>
                  </a:lnTo>
                  <a:lnTo>
                    <a:pt x="2731338" y="793369"/>
                  </a:lnTo>
                  <a:lnTo>
                    <a:pt x="2731338" y="792835"/>
                  </a:lnTo>
                  <a:lnTo>
                    <a:pt x="2736050" y="792835"/>
                  </a:lnTo>
                  <a:lnTo>
                    <a:pt x="2736050" y="783945"/>
                  </a:lnTo>
                  <a:close/>
                </a:path>
              </a:pathLst>
            </a:custGeom>
            <a:solidFill>
              <a:srgbClr val="FFFFFF"/>
            </a:solidFill>
          </p:spPr>
          <p:txBody>
            <a:bodyPr wrap="square" lIns="0" tIns="0" rIns="0" bIns="0" rtlCol="0"/>
            <a:lstStyle/>
            <a:p>
              <a:endParaRPr dirty="0"/>
            </a:p>
          </p:txBody>
        </p:sp>
        <p:sp>
          <p:nvSpPr>
            <p:cNvPr id="71" name="object 6">
              <a:extLst>
                <a:ext uri="{FF2B5EF4-FFF2-40B4-BE49-F238E27FC236}">
                  <a16:creationId xmlns:a16="http://schemas.microsoft.com/office/drawing/2014/main" id="{C47746E0-A992-5C95-553C-9E266E7128CD}"/>
                </a:ext>
              </a:extLst>
            </p:cNvPr>
            <p:cNvSpPr/>
            <p:nvPr/>
          </p:nvSpPr>
          <p:spPr>
            <a:xfrm>
              <a:off x="6791376" y="2865742"/>
              <a:ext cx="2673350" cy="655320"/>
            </a:xfrm>
            <a:custGeom>
              <a:avLst/>
              <a:gdLst/>
              <a:ahLst/>
              <a:cxnLst/>
              <a:rect l="l" t="t" r="r" b="b"/>
              <a:pathLst>
                <a:path w="2673350" h="655320">
                  <a:moveTo>
                    <a:pt x="2673261" y="0"/>
                  </a:moveTo>
                  <a:lnTo>
                    <a:pt x="0" y="0"/>
                  </a:lnTo>
                  <a:lnTo>
                    <a:pt x="0" y="654939"/>
                  </a:lnTo>
                  <a:lnTo>
                    <a:pt x="2673261" y="654939"/>
                  </a:lnTo>
                  <a:lnTo>
                    <a:pt x="2673261" y="0"/>
                  </a:lnTo>
                  <a:close/>
                </a:path>
              </a:pathLst>
            </a:custGeom>
            <a:solidFill>
              <a:srgbClr val="D51218"/>
            </a:solidFill>
          </p:spPr>
          <p:txBody>
            <a:bodyPr wrap="square" lIns="0" tIns="0" rIns="0" bIns="0" rtlCol="0"/>
            <a:lstStyle/>
            <a:p>
              <a:endParaRPr dirty="0"/>
            </a:p>
          </p:txBody>
        </p:sp>
        <p:sp>
          <p:nvSpPr>
            <p:cNvPr id="72" name="object 7">
              <a:extLst>
                <a:ext uri="{FF2B5EF4-FFF2-40B4-BE49-F238E27FC236}">
                  <a16:creationId xmlns:a16="http://schemas.microsoft.com/office/drawing/2014/main" id="{DEBF54D5-9383-FDCD-212C-9CC0952849FF}"/>
                </a:ext>
              </a:extLst>
            </p:cNvPr>
            <p:cNvSpPr/>
            <p:nvPr/>
          </p:nvSpPr>
          <p:spPr>
            <a:xfrm>
              <a:off x="6963715" y="2979635"/>
              <a:ext cx="800100" cy="450850"/>
            </a:xfrm>
            <a:custGeom>
              <a:avLst/>
              <a:gdLst/>
              <a:ahLst/>
              <a:cxnLst/>
              <a:rect l="l" t="t" r="r" b="b"/>
              <a:pathLst>
                <a:path w="800100" h="450850">
                  <a:moveTo>
                    <a:pt x="213207" y="354012"/>
                  </a:moveTo>
                  <a:lnTo>
                    <a:pt x="105283" y="202323"/>
                  </a:lnTo>
                  <a:lnTo>
                    <a:pt x="123215" y="202323"/>
                  </a:lnTo>
                  <a:lnTo>
                    <a:pt x="138442" y="200799"/>
                  </a:lnTo>
                  <a:lnTo>
                    <a:pt x="177596" y="179298"/>
                  </a:lnTo>
                  <a:lnTo>
                    <a:pt x="202247" y="132410"/>
                  </a:lnTo>
                  <a:lnTo>
                    <a:pt x="203911" y="115417"/>
                  </a:lnTo>
                  <a:lnTo>
                    <a:pt x="202641" y="99644"/>
                  </a:lnTo>
                  <a:lnTo>
                    <a:pt x="180644" y="56451"/>
                  </a:lnTo>
                  <a:lnTo>
                    <a:pt x="139661" y="36080"/>
                  </a:lnTo>
                  <a:lnTo>
                    <a:pt x="123215" y="34721"/>
                  </a:lnTo>
                  <a:lnTo>
                    <a:pt x="33172" y="34721"/>
                  </a:lnTo>
                  <a:lnTo>
                    <a:pt x="33172" y="354012"/>
                  </a:lnTo>
                  <a:lnTo>
                    <a:pt x="57721" y="354012"/>
                  </a:lnTo>
                  <a:lnTo>
                    <a:pt x="57721" y="57696"/>
                  </a:lnTo>
                  <a:lnTo>
                    <a:pt x="123215" y="57696"/>
                  </a:lnTo>
                  <a:lnTo>
                    <a:pt x="163779" y="73304"/>
                  </a:lnTo>
                  <a:lnTo>
                    <a:pt x="180924" y="115417"/>
                  </a:lnTo>
                  <a:lnTo>
                    <a:pt x="176974" y="136258"/>
                  </a:lnTo>
                  <a:lnTo>
                    <a:pt x="165925" y="156552"/>
                  </a:lnTo>
                  <a:lnTo>
                    <a:pt x="147955" y="171881"/>
                  </a:lnTo>
                  <a:lnTo>
                    <a:pt x="123215" y="177787"/>
                  </a:lnTo>
                  <a:lnTo>
                    <a:pt x="59283" y="177787"/>
                  </a:lnTo>
                  <a:lnTo>
                    <a:pt x="182486" y="354012"/>
                  </a:lnTo>
                  <a:lnTo>
                    <a:pt x="213207" y="354012"/>
                  </a:lnTo>
                  <a:close/>
                </a:path>
                <a:path w="800100" h="450850">
                  <a:moveTo>
                    <a:pt x="254215" y="354012"/>
                  </a:moveTo>
                  <a:lnTo>
                    <a:pt x="165328" y="227685"/>
                  </a:lnTo>
                  <a:lnTo>
                    <a:pt x="175158" y="223329"/>
                  </a:lnTo>
                  <a:lnTo>
                    <a:pt x="184454" y="217919"/>
                  </a:lnTo>
                  <a:lnTo>
                    <a:pt x="217017" y="184924"/>
                  </a:lnTo>
                  <a:lnTo>
                    <a:pt x="236118" y="139496"/>
                  </a:lnTo>
                  <a:lnTo>
                    <a:pt x="238620" y="115417"/>
                  </a:lnTo>
                  <a:lnTo>
                    <a:pt x="236359" y="92557"/>
                  </a:lnTo>
                  <a:lnTo>
                    <a:pt x="218897" y="50507"/>
                  </a:lnTo>
                  <a:lnTo>
                    <a:pt x="187032" y="18503"/>
                  </a:lnTo>
                  <a:lnTo>
                    <a:pt x="146202" y="2006"/>
                  </a:lnTo>
                  <a:lnTo>
                    <a:pt x="123215" y="0"/>
                  </a:lnTo>
                  <a:lnTo>
                    <a:pt x="0" y="0"/>
                  </a:lnTo>
                  <a:lnTo>
                    <a:pt x="0" y="354012"/>
                  </a:lnTo>
                  <a:lnTo>
                    <a:pt x="22999" y="354012"/>
                  </a:lnTo>
                  <a:lnTo>
                    <a:pt x="22999" y="24549"/>
                  </a:lnTo>
                  <a:lnTo>
                    <a:pt x="123215" y="24549"/>
                  </a:lnTo>
                  <a:lnTo>
                    <a:pt x="173977" y="38684"/>
                  </a:lnTo>
                  <a:lnTo>
                    <a:pt x="207060" y="79171"/>
                  </a:lnTo>
                  <a:lnTo>
                    <a:pt x="214096" y="113436"/>
                  </a:lnTo>
                  <a:lnTo>
                    <a:pt x="214096" y="117246"/>
                  </a:lnTo>
                  <a:lnTo>
                    <a:pt x="206133" y="154546"/>
                  </a:lnTo>
                  <a:lnTo>
                    <a:pt x="184327" y="187439"/>
                  </a:lnTo>
                  <a:lnTo>
                    <a:pt x="141782" y="210489"/>
                  </a:lnTo>
                  <a:lnTo>
                    <a:pt x="125526" y="212471"/>
                  </a:lnTo>
                  <a:lnTo>
                    <a:pt x="225069" y="354012"/>
                  </a:lnTo>
                  <a:lnTo>
                    <a:pt x="254215" y="354012"/>
                  </a:lnTo>
                  <a:close/>
                </a:path>
                <a:path w="800100" h="450850">
                  <a:moveTo>
                    <a:pt x="766889" y="261950"/>
                  </a:moveTo>
                  <a:lnTo>
                    <a:pt x="733640" y="299872"/>
                  </a:lnTo>
                  <a:lnTo>
                    <a:pt x="684644" y="315429"/>
                  </a:lnTo>
                  <a:lnTo>
                    <a:pt x="665975" y="313385"/>
                  </a:lnTo>
                  <a:lnTo>
                    <a:pt x="618871" y="287248"/>
                  </a:lnTo>
                  <a:lnTo>
                    <a:pt x="593979" y="241236"/>
                  </a:lnTo>
                  <a:lnTo>
                    <a:pt x="592226" y="223024"/>
                  </a:lnTo>
                  <a:lnTo>
                    <a:pt x="592226" y="87337"/>
                  </a:lnTo>
                  <a:lnTo>
                    <a:pt x="567690" y="87337"/>
                  </a:lnTo>
                  <a:lnTo>
                    <a:pt x="567690" y="223024"/>
                  </a:lnTo>
                  <a:lnTo>
                    <a:pt x="570039" y="245732"/>
                  </a:lnTo>
                  <a:lnTo>
                    <a:pt x="587375" y="287528"/>
                  </a:lnTo>
                  <a:lnTo>
                    <a:pt x="619721" y="319862"/>
                  </a:lnTo>
                  <a:lnTo>
                    <a:pt x="661517" y="336562"/>
                  </a:lnTo>
                  <a:lnTo>
                    <a:pt x="684644" y="338429"/>
                  </a:lnTo>
                  <a:lnTo>
                    <a:pt x="699693" y="337705"/>
                  </a:lnTo>
                  <a:lnTo>
                    <a:pt x="714451" y="334746"/>
                  </a:lnTo>
                  <a:lnTo>
                    <a:pt x="728738" y="329730"/>
                  </a:lnTo>
                  <a:lnTo>
                    <a:pt x="742353" y="322834"/>
                  </a:lnTo>
                  <a:lnTo>
                    <a:pt x="742353" y="333743"/>
                  </a:lnTo>
                  <a:lnTo>
                    <a:pt x="737755" y="356438"/>
                  </a:lnTo>
                  <a:lnTo>
                    <a:pt x="725335" y="374904"/>
                  </a:lnTo>
                  <a:lnTo>
                    <a:pt x="706983" y="387210"/>
                  </a:lnTo>
                  <a:lnTo>
                    <a:pt x="684644" y="391439"/>
                  </a:lnTo>
                  <a:lnTo>
                    <a:pt x="672960" y="390664"/>
                  </a:lnTo>
                  <a:lnTo>
                    <a:pt x="637146" y="369062"/>
                  </a:lnTo>
                  <a:lnTo>
                    <a:pt x="630059" y="354012"/>
                  </a:lnTo>
                  <a:lnTo>
                    <a:pt x="603986" y="354012"/>
                  </a:lnTo>
                  <a:lnTo>
                    <a:pt x="625665" y="392722"/>
                  </a:lnTo>
                  <a:lnTo>
                    <a:pt x="668540" y="414502"/>
                  </a:lnTo>
                  <a:lnTo>
                    <a:pt x="684644" y="416001"/>
                  </a:lnTo>
                  <a:lnTo>
                    <a:pt x="716318" y="409562"/>
                  </a:lnTo>
                  <a:lnTo>
                    <a:pt x="742365" y="391922"/>
                  </a:lnTo>
                  <a:lnTo>
                    <a:pt x="760107" y="365760"/>
                  </a:lnTo>
                  <a:lnTo>
                    <a:pt x="766889" y="333743"/>
                  </a:lnTo>
                  <a:lnTo>
                    <a:pt x="766889" y="261950"/>
                  </a:lnTo>
                  <a:close/>
                </a:path>
                <a:path w="800100" h="450850">
                  <a:moveTo>
                    <a:pt x="800049" y="87337"/>
                  </a:moveTo>
                  <a:lnTo>
                    <a:pt x="777074" y="87337"/>
                  </a:lnTo>
                  <a:lnTo>
                    <a:pt x="777074" y="333756"/>
                  </a:lnTo>
                  <a:lnTo>
                    <a:pt x="774928" y="352285"/>
                  </a:lnTo>
                  <a:lnTo>
                    <a:pt x="748880" y="399529"/>
                  </a:lnTo>
                  <a:lnTo>
                    <a:pt x="702487" y="424421"/>
                  </a:lnTo>
                  <a:lnTo>
                    <a:pt x="684644" y="426161"/>
                  </a:lnTo>
                  <a:lnTo>
                    <a:pt x="666407" y="424459"/>
                  </a:lnTo>
                  <a:lnTo>
                    <a:pt x="618858" y="399529"/>
                  </a:lnTo>
                  <a:lnTo>
                    <a:pt x="597814" y="366699"/>
                  </a:lnTo>
                  <a:lnTo>
                    <a:pt x="593801" y="354012"/>
                  </a:lnTo>
                  <a:lnTo>
                    <a:pt x="569239" y="354012"/>
                  </a:lnTo>
                  <a:lnTo>
                    <a:pt x="590308" y="402678"/>
                  </a:lnTo>
                  <a:lnTo>
                    <a:pt x="619721" y="430872"/>
                  </a:lnTo>
                  <a:lnTo>
                    <a:pt x="661517" y="448208"/>
                  </a:lnTo>
                  <a:lnTo>
                    <a:pt x="684644" y="450710"/>
                  </a:lnTo>
                  <a:lnTo>
                    <a:pt x="707250" y="448208"/>
                  </a:lnTo>
                  <a:lnTo>
                    <a:pt x="748411" y="430872"/>
                  </a:lnTo>
                  <a:lnTo>
                    <a:pt x="780732" y="398526"/>
                  </a:lnTo>
                  <a:lnTo>
                    <a:pt x="798080" y="356730"/>
                  </a:lnTo>
                  <a:lnTo>
                    <a:pt x="800049" y="333743"/>
                  </a:lnTo>
                  <a:lnTo>
                    <a:pt x="800049" y="87337"/>
                  </a:lnTo>
                  <a:close/>
                </a:path>
              </a:pathLst>
            </a:custGeom>
            <a:solidFill>
              <a:srgbClr val="FFE31A"/>
            </a:solidFill>
          </p:spPr>
          <p:txBody>
            <a:bodyPr wrap="square" lIns="0" tIns="0" rIns="0" bIns="0" rtlCol="0"/>
            <a:lstStyle/>
            <a:p>
              <a:endParaRPr dirty="0"/>
            </a:p>
          </p:txBody>
        </p:sp>
        <p:sp>
          <p:nvSpPr>
            <p:cNvPr id="73" name="object 8">
              <a:extLst>
                <a:ext uri="{FF2B5EF4-FFF2-40B4-BE49-F238E27FC236}">
                  <a16:creationId xmlns:a16="http://schemas.microsoft.com/office/drawing/2014/main" id="{96792657-D4D6-0E1A-C2B6-90DD83A850C5}"/>
                </a:ext>
              </a:extLst>
            </p:cNvPr>
            <p:cNvSpPr/>
            <p:nvPr/>
          </p:nvSpPr>
          <p:spPr>
            <a:xfrm>
              <a:off x="7566111" y="3066970"/>
              <a:ext cx="164503" cy="217931"/>
            </a:xfrm>
            <a:prstGeom prst="rect">
              <a:avLst/>
            </a:prstGeom>
            <a:blipFill>
              <a:blip r:embed="rId4" cstate="print"/>
              <a:stretch>
                <a:fillRect/>
              </a:stretch>
            </a:blipFill>
          </p:spPr>
          <p:txBody>
            <a:bodyPr wrap="square" lIns="0" tIns="0" rIns="0" bIns="0" rtlCol="0"/>
            <a:lstStyle/>
            <a:p>
              <a:endParaRPr dirty="0"/>
            </a:p>
          </p:txBody>
        </p:sp>
        <p:sp>
          <p:nvSpPr>
            <p:cNvPr id="74" name="object 9">
              <a:extLst>
                <a:ext uri="{FF2B5EF4-FFF2-40B4-BE49-F238E27FC236}">
                  <a16:creationId xmlns:a16="http://schemas.microsoft.com/office/drawing/2014/main" id="{1AB9B180-D7A3-F86A-37BE-138583579793}"/>
                </a:ext>
              </a:extLst>
            </p:cNvPr>
            <p:cNvSpPr/>
            <p:nvPr/>
          </p:nvSpPr>
          <p:spPr>
            <a:xfrm>
              <a:off x="8124101" y="2979622"/>
              <a:ext cx="1168400" cy="354330"/>
            </a:xfrm>
            <a:custGeom>
              <a:avLst/>
              <a:gdLst/>
              <a:ahLst/>
              <a:cxnLst/>
              <a:rect l="l" t="t" r="r" b="b"/>
              <a:pathLst>
                <a:path w="1168400" h="354329">
                  <a:moveTo>
                    <a:pt x="24130" y="0"/>
                  </a:moveTo>
                  <a:lnTo>
                    <a:pt x="0" y="0"/>
                  </a:lnTo>
                  <a:lnTo>
                    <a:pt x="0" y="354012"/>
                  </a:lnTo>
                  <a:lnTo>
                    <a:pt x="24130" y="354012"/>
                  </a:lnTo>
                  <a:lnTo>
                    <a:pt x="24130" y="0"/>
                  </a:lnTo>
                  <a:close/>
                </a:path>
                <a:path w="1168400" h="354329">
                  <a:moveTo>
                    <a:pt x="59245" y="0"/>
                  </a:moveTo>
                  <a:lnTo>
                    <a:pt x="35128" y="0"/>
                  </a:lnTo>
                  <a:lnTo>
                    <a:pt x="35128" y="354012"/>
                  </a:lnTo>
                  <a:lnTo>
                    <a:pt x="59245" y="354012"/>
                  </a:lnTo>
                  <a:lnTo>
                    <a:pt x="59245" y="0"/>
                  </a:lnTo>
                  <a:close/>
                </a:path>
                <a:path w="1168400" h="354329">
                  <a:moveTo>
                    <a:pt x="297370" y="12"/>
                  </a:moveTo>
                  <a:lnTo>
                    <a:pt x="272834" y="12"/>
                  </a:lnTo>
                  <a:lnTo>
                    <a:pt x="210451" y="354025"/>
                  </a:lnTo>
                  <a:lnTo>
                    <a:pt x="235000" y="354025"/>
                  </a:lnTo>
                  <a:lnTo>
                    <a:pt x="297370" y="12"/>
                  </a:lnTo>
                  <a:close/>
                </a:path>
                <a:path w="1168400" h="354329">
                  <a:moveTo>
                    <a:pt x="559320" y="12"/>
                  </a:moveTo>
                  <a:lnTo>
                    <a:pt x="531685" y="12"/>
                  </a:lnTo>
                  <a:lnTo>
                    <a:pt x="435000" y="210553"/>
                  </a:lnTo>
                  <a:lnTo>
                    <a:pt x="336753" y="12"/>
                  </a:lnTo>
                  <a:lnTo>
                    <a:pt x="310705" y="12"/>
                  </a:lnTo>
                  <a:lnTo>
                    <a:pt x="435000" y="267296"/>
                  </a:lnTo>
                  <a:lnTo>
                    <a:pt x="559320" y="12"/>
                  </a:lnTo>
                  <a:close/>
                </a:path>
                <a:path w="1168400" h="354329">
                  <a:moveTo>
                    <a:pt x="624878" y="354025"/>
                  </a:moveTo>
                  <a:lnTo>
                    <a:pt x="564273" y="12280"/>
                  </a:lnTo>
                  <a:lnTo>
                    <a:pt x="435000" y="291058"/>
                  </a:lnTo>
                  <a:lnTo>
                    <a:pt x="305739" y="12280"/>
                  </a:lnTo>
                  <a:lnTo>
                    <a:pt x="245148" y="354025"/>
                  </a:lnTo>
                  <a:lnTo>
                    <a:pt x="269697" y="354025"/>
                  </a:lnTo>
                  <a:lnTo>
                    <a:pt x="316484" y="92036"/>
                  </a:lnTo>
                  <a:lnTo>
                    <a:pt x="435000" y="349351"/>
                  </a:lnTo>
                  <a:lnTo>
                    <a:pt x="553542" y="92036"/>
                  </a:lnTo>
                  <a:lnTo>
                    <a:pt x="600329" y="354025"/>
                  </a:lnTo>
                  <a:lnTo>
                    <a:pt x="624878" y="354025"/>
                  </a:lnTo>
                  <a:close/>
                </a:path>
                <a:path w="1168400" h="354329">
                  <a:moveTo>
                    <a:pt x="659587" y="354025"/>
                  </a:moveTo>
                  <a:lnTo>
                    <a:pt x="595655" y="12"/>
                  </a:lnTo>
                  <a:lnTo>
                    <a:pt x="571119" y="12"/>
                  </a:lnTo>
                  <a:lnTo>
                    <a:pt x="635025" y="354025"/>
                  </a:lnTo>
                  <a:lnTo>
                    <a:pt x="659587" y="354025"/>
                  </a:lnTo>
                  <a:close/>
                </a:path>
                <a:path w="1168400" h="354329">
                  <a:moveTo>
                    <a:pt x="1023277" y="87337"/>
                  </a:moveTo>
                  <a:lnTo>
                    <a:pt x="999134" y="87337"/>
                  </a:lnTo>
                  <a:lnTo>
                    <a:pt x="999134" y="354164"/>
                  </a:lnTo>
                  <a:lnTo>
                    <a:pt x="1023277" y="354164"/>
                  </a:lnTo>
                  <a:lnTo>
                    <a:pt x="1023277" y="87337"/>
                  </a:lnTo>
                  <a:close/>
                </a:path>
                <a:path w="1168400" h="354329">
                  <a:moveTo>
                    <a:pt x="1058405" y="87337"/>
                  </a:moveTo>
                  <a:lnTo>
                    <a:pt x="1034249" y="87337"/>
                  </a:lnTo>
                  <a:lnTo>
                    <a:pt x="1034249" y="354164"/>
                  </a:lnTo>
                  <a:lnTo>
                    <a:pt x="1058405" y="354164"/>
                  </a:lnTo>
                  <a:lnTo>
                    <a:pt x="1058405" y="87337"/>
                  </a:lnTo>
                  <a:close/>
                </a:path>
                <a:path w="1168400" h="354329">
                  <a:moveTo>
                    <a:pt x="1132890" y="0"/>
                  </a:moveTo>
                  <a:lnTo>
                    <a:pt x="1108760" y="0"/>
                  </a:lnTo>
                  <a:lnTo>
                    <a:pt x="1108760" y="354012"/>
                  </a:lnTo>
                  <a:lnTo>
                    <a:pt x="1132890" y="354012"/>
                  </a:lnTo>
                  <a:lnTo>
                    <a:pt x="1132890" y="0"/>
                  </a:lnTo>
                  <a:close/>
                </a:path>
                <a:path w="1168400" h="354329">
                  <a:moveTo>
                    <a:pt x="1168031" y="0"/>
                  </a:moveTo>
                  <a:lnTo>
                    <a:pt x="1143876" y="0"/>
                  </a:lnTo>
                  <a:lnTo>
                    <a:pt x="1143876" y="354012"/>
                  </a:lnTo>
                  <a:lnTo>
                    <a:pt x="1168031" y="354012"/>
                  </a:lnTo>
                  <a:lnTo>
                    <a:pt x="1168031" y="0"/>
                  </a:lnTo>
                  <a:close/>
                </a:path>
              </a:pathLst>
            </a:custGeom>
            <a:solidFill>
              <a:srgbClr val="FFE31A"/>
            </a:solidFill>
          </p:spPr>
          <p:txBody>
            <a:bodyPr wrap="square" lIns="0" tIns="0" rIns="0" bIns="0" rtlCol="0"/>
            <a:lstStyle/>
            <a:p>
              <a:endParaRPr dirty="0"/>
            </a:p>
          </p:txBody>
        </p:sp>
        <p:sp>
          <p:nvSpPr>
            <p:cNvPr id="75" name="object 10">
              <a:extLst>
                <a:ext uri="{FF2B5EF4-FFF2-40B4-BE49-F238E27FC236}">
                  <a16:creationId xmlns:a16="http://schemas.microsoft.com/office/drawing/2014/main" id="{B6E3706D-A648-9733-0B8D-EE79FB85079E}"/>
                </a:ext>
              </a:extLst>
            </p:cNvPr>
            <p:cNvSpPr/>
            <p:nvPr/>
          </p:nvSpPr>
          <p:spPr>
            <a:xfrm>
              <a:off x="9120897" y="2973364"/>
              <a:ext cx="63944" cy="63931"/>
            </a:xfrm>
            <a:prstGeom prst="rect">
              <a:avLst/>
            </a:prstGeom>
            <a:blipFill>
              <a:blip r:embed="rId5" cstate="print"/>
              <a:stretch>
                <a:fillRect/>
              </a:stretch>
            </a:blipFill>
          </p:spPr>
          <p:txBody>
            <a:bodyPr wrap="square" lIns="0" tIns="0" rIns="0" bIns="0" rtlCol="0"/>
            <a:lstStyle/>
            <a:p>
              <a:endParaRPr dirty="0"/>
            </a:p>
          </p:txBody>
        </p:sp>
        <p:sp>
          <p:nvSpPr>
            <p:cNvPr id="76" name="object 11">
              <a:extLst>
                <a:ext uri="{FF2B5EF4-FFF2-40B4-BE49-F238E27FC236}">
                  <a16:creationId xmlns:a16="http://schemas.microsoft.com/office/drawing/2014/main" id="{45BD2706-CF71-F061-9EBB-64528AB14990}"/>
                </a:ext>
              </a:extLst>
            </p:cNvPr>
            <p:cNvSpPr/>
            <p:nvPr/>
          </p:nvSpPr>
          <p:spPr>
            <a:xfrm>
              <a:off x="7801191" y="3065411"/>
              <a:ext cx="276225" cy="276225"/>
            </a:xfrm>
            <a:custGeom>
              <a:avLst/>
              <a:gdLst/>
              <a:ahLst/>
              <a:cxnLst/>
              <a:rect l="l" t="t" r="r" b="b"/>
              <a:pathLst>
                <a:path w="276225" h="276225">
                  <a:moveTo>
                    <a:pt x="242900" y="33159"/>
                  </a:moveTo>
                  <a:lnTo>
                    <a:pt x="218351" y="33159"/>
                  </a:lnTo>
                  <a:lnTo>
                    <a:pt x="218351" y="57708"/>
                  </a:lnTo>
                  <a:lnTo>
                    <a:pt x="218351" y="137248"/>
                  </a:lnTo>
                  <a:lnTo>
                    <a:pt x="212090" y="168592"/>
                  </a:lnTo>
                  <a:lnTo>
                    <a:pt x="195008" y="194195"/>
                  </a:lnTo>
                  <a:lnTo>
                    <a:pt x="169710" y="211607"/>
                  </a:lnTo>
                  <a:lnTo>
                    <a:pt x="138811" y="218338"/>
                  </a:lnTo>
                  <a:lnTo>
                    <a:pt x="122986" y="216369"/>
                  </a:lnTo>
                  <a:lnTo>
                    <a:pt x="82677" y="194945"/>
                  </a:lnTo>
                  <a:lnTo>
                    <a:pt x="60515" y="153238"/>
                  </a:lnTo>
                  <a:lnTo>
                    <a:pt x="59270" y="137248"/>
                  </a:lnTo>
                  <a:lnTo>
                    <a:pt x="60515" y="121843"/>
                  </a:lnTo>
                  <a:lnTo>
                    <a:pt x="82677" y="81102"/>
                  </a:lnTo>
                  <a:lnTo>
                    <a:pt x="122986" y="59359"/>
                  </a:lnTo>
                  <a:lnTo>
                    <a:pt x="138811" y="57708"/>
                  </a:lnTo>
                  <a:lnTo>
                    <a:pt x="218351" y="57708"/>
                  </a:lnTo>
                  <a:lnTo>
                    <a:pt x="218351" y="33159"/>
                  </a:lnTo>
                  <a:lnTo>
                    <a:pt x="138823" y="33159"/>
                  </a:lnTo>
                  <a:lnTo>
                    <a:pt x="118084" y="35623"/>
                  </a:lnTo>
                  <a:lnTo>
                    <a:pt x="81127" y="51346"/>
                  </a:lnTo>
                  <a:lnTo>
                    <a:pt x="52501" y="79984"/>
                  </a:lnTo>
                  <a:lnTo>
                    <a:pt x="36766" y="116941"/>
                  </a:lnTo>
                  <a:lnTo>
                    <a:pt x="34721" y="137248"/>
                  </a:lnTo>
                  <a:lnTo>
                    <a:pt x="36728" y="158051"/>
                  </a:lnTo>
                  <a:lnTo>
                    <a:pt x="52374" y="195592"/>
                  </a:lnTo>
                  <a:lnTo>
                    <a:pt x="81432" y="224599"/>
                  </a:lnTo>
                  <a:lnTo>
                    <a:pt x="118389" y="239534"/>
                  </a:lnTo>
                  <a:lnTo>
                    <a:pt x="138811" y="241325"/>
                  </a:lnTo>
                  <a:lnTo>
                    <a:pt x="179006" y="233273"/>
                  </a:lnTo>
                  <a:lnTo>
                    <a:pt x="201142" y="218338"/>
                  </a:lnTo>
                  <a:lnTo>
                    <a:pt x="212001" y="210997"/>
                  </a:lnTo>
                  <a:lnTo>
                    <a:pt x="234416" y="177863"/>
                  </a:lnTo>
                  <a:lnTo>
                    <a:pt x="242900" y="137248"/>
                  </a:lnTo>
                  <a:lnTo>
                    <a:pt x="242900" y="57708"/>
                  </a:lnTo>
                  <a:lnTo>
                    <a:pt x="242900" y="33159"/>
                  </a:lnTo>
                  <a:close/>
                </a:path>
                <a:path w="276225" h="276225">
                  <a:moveTo>
                    <a:pt x="276047" y="0"/>
                  </a:moveTo>
                  <a:lnTo>
                    <a:pt x="138811" y="0"/>
                  </a:lnTo>
                  <a:lnTo>
                    <a:pt x="95110" y="6908"/>
                  </a:lnTo>
                  <a:lnTo>
                    <a:pt x="57137" y="26416"/>
                  </a:lnTo>
                  <a:lnTo>
                    <a:pt x="27127" y="56197"/>
                  </a:lnTo>
                  <a:lnTo>
                    <a:pt x="7327" y="93916"/>
                  </a:lnTo>
                  <a:lnTo>
                    <a:pt x="0" y="137248"/>
                  </a:lnTo>
                  <a:lnTo>
                    <a:pt x="2971" y="164680"/>
                  </a:lnTo>
                  <a:lnTo>
                    <a:pt x="23482" y="214350"/>
                  </a:lnTo>
                  <a:lnTo>
                    <a:pt x="61874" y="252730"/>
                  </a:lnTo>
                  <a:lnTo>
                    <a:pt x="111531" y="273227"/>
                  </a:lnTo>
                  <a:lnTo>
                    <a:pt x="138811" y="276034"/>
                  </a:lnTo>
                  <a:lnTo>
                    <a:pt x="160134" y="274205"/>
                  </a:lnTo>
                  <a:lnTo>
                    <a:pt x="180695" y="269138"/>
                  </a:lnTo>
                  <a:lnTo>
                    <a:pt x="200202" y="260896"/>
                  </a:lnTo>
                  <a:lnTo>
                    <a:pt x="218351" y="249529"/>
                  </a:lnTo>
                  <a:lnTo>
                    <a:pt x="218351" y="268236"/>
                  </a:lnTo>
                  <a:lnTo>
                    <a:pt x="242900" y="268236"/>
                  </a:lnTo>
                  <a:lnTo>
                    <a:pt x="242900" y="184162"/>
                  </a:lnTo>
                  <a:lnTo>
                    <a:pt x="237845" y="193827"/>
                  </a:lnTo>
                  <a:lnTo>
                    <a:pt x="232143" y="202755"/>
                  </a:lnTo>
                  <a:lnTo>
                    <a:pt x="201485" y="232854"/>
                  </a:lnTo>
                  <a:lnTo>
                    <a:pt x="161086" y="249491"/>
                  </a:lnTo>
                  <a:lnTo>
                    <a:pt x="116484" y="249491"/>
                  </a:lnTo>
                  <a:lnTo>
                    <a:pt x="75285" y="232854"/>
                  </a:lnTo>
                  <a:lnTo>
                    <a:pt x="43357" y="200914"/>
                  </a:lnTo>
                  <a:lnTo>
                    <a:pt x="26720" y="159727"/>
                  </a:lnTo>
                  <a:lnTo>
                    <a:pt x="24561" y="137248"/>
                  </a:lnTo>
                  <a:lnTo>
                    <a:pt x="33566" y="93243"/>
                  </a:lnTo>
                  <a:lnTo>
                    <a:pt x="58077" y="57061"/>
                  </a:lnTo>
                  <a:lnTo>
                    <a:pt x="94386" y="32410"/>
                  </a:lnTo>
                  <a:lnTo>
                    <a:pt x="138811" y="22987"/>
                  </a:lnTo>
                  <a:lnTo>
                    <a:pt x="253060" y="22987"/>
                  </a:lnTo>
                  <a:lnTo>
                    <a:pt x="253060" y="268236"/>
                  </a:lnTo>
                  <a:lnTo>
                    <a:pt x="276047" y="268236"/>
                  </a:lnTo>
                  <a:lnTo>
                    <a:pt x="276047" y="0"/>
                  </a:lnTo>
                  <a:close/>
                </a:path>
              </a:pathLst>
            </a:custGeom>
            <a:solidFill>
              <a:srgbClr val="FFE31A"/>
            </a:solidFill>
          </p:spPr>
          <p:txBody>
            <a:bodyPr wrap="square" lIns="0" tIns="0" rIns="0" bIns="0" rtlCol="0"/>
            <a:lstStyle/>
            <a:p>
              <a:endParaRPr dirty="0"/>
            </a:p>
          </p:txBody>
        </p:sp>
        <p:sp>
          <p:nvSpPr>
            <p:cNvPr id="77" name="object 12">
              <a:extLst>
                <a:ext uri="{FF2B5EF4-FFF2-40B4-BE49-F238E27FC236}">
                  <a16:creationId xmlns:a16="http://schemas.microsoft.com/office/drawing/2014/main" id="{6A3DC4C3-E739-4B74-2B61-07B53BD1FB71}"/>
                </a:ext>
              </a:extLst>
            </p:cNvPr>
            <p:cNvSpPr/>
            <p:nvPr/>
          </p:nvSpPr>
          <p:spPr>
            <a:xfrm>
              <a:off x="8832583" y="3098559"/>
              <a:ext cx="208191" cy="208165"/>
            </a:xfrm>
            <a:prstGeom prst="rect">
              <a:avLst/>
            </a:prstGeom>
            <a:blipFill>
              <a:blip r:embed="rId6" cstate="print"/>
              <a:stretch>
                <a:fillRect/>
              </a:stretch>
            </a:blipFill>
          </p:spPr>
          <p:txBody>
            <a:bodyPr wrap="square" lIns="0" tIns="0" rIns="0" bIns="0" rtlCol="0"/>
            <a:lstStyle/>
            <a:p>
              <a:endParaRPr dirty="0"/>
            </a:p>
          </p:txBody>
        </p:sp>
        <p:sp>
          <p:nvSpPr>
            <p:cNvPr id="78" name="object 13">
              <a:extLst>
                <a:ext uri="{FF2B5EF4-FFF2-40B4-BE49-F238E27FC236}">
                  <a16:creationId xmlns:a16="http://schemas.microsoft.com/office/drawing/2014/main" id="{ACD7D470-2EB1-F886-295C-72960331594A}"/>
                </a:ext>
              </a:extLst>
            </p:cNvPr>
            <p:cNvSpPr/>
            <p:nvPr/>
          </p:nvSpPr>
          <p:spPr>
            <a:xfrm>
              <a:off x="7218705" y="3058616"/>
              <a:ext cx="1855470" cy="283210"/>
            </a:xfrm>
            <a:custGeom>
              <a:avLst/>
              <a:gdLst/>
              <a:ahLst/>
              <a:cxnLst/>
              <a:rect l="l" t="t" r="r" b="b"/>
              <a:pathLst>
                <a:path w="1855470" h="283210">
                  <a:moveTo>
                    <a:pt x="282295" y="141160"/>
                  </a:moveTo>
                  <a:lnTo>
                    <a:pt x="275094" y="96545"/>
                  </a:lnTo>
                  <a:lnTo>
                    <a:pt x="258927" y="65278"/>
                  </a:lnTo>
                  <a:lnTo>
                    <a:pt x="258927" y="141160"/>
                  </a:lnTo>
                  <a:lnTo>
                    <a:pt x="249669" y="186994"/>
                  </a:lnTo>
                  <a:lnTo>
                    <a:pt x="224434" y="224434"/>
                  </a:lnTo>
                  <a:lnTo>
                    <a:pt x="186982" y="249669"/>
                  </a:lnTo>
                  <a:lnTo>
                    <a:pt x="141135" y="258927"/>
                  </a:lnTo>
                  <a:lnTo>
                    <a:pt x="95300" y="249669"/>
                  </a:lnTo>
                  <a:lnTo>
                    <a:pt x="57861" y="224434"/>
                  </a:lnTo>
                  <a:lnTo>
                    <a:pt x="32626" y="186994"/>
                  </a:lnTo>
                  <a:lnTo>
                    <a:pt x="23368" y="141160"/>
                  </a:lnTo>
                  <a:lnTo>
                    <a:pt x="32626" y="95313"/>
                  </a:lnTo>
                  <a:lnTo>
                    <a:pt x="57861" y="57886"/>
                  </a:lnTo>
                  <a:lnTo>
                    <a:pt x="95300" y="32651"/>
                  </a:lnTo>
                  <a:lnTo>
                    <a:pt x="141135" y="23393"/>
                  </a:lnTo>
                  <a:lnTo>
                    <a:pt x="186982" y="32651"/>
                  </a:lnTo>
                  <a:lnTo>
                    <a:pt x="224434" y="57886"/>
                  </a:lnTo>
                  <a:lnTo>
                    <a:pt x="249669" y="95313"/>
                  </a:lnTo>
                  <a:lnTo>
                    <a:pt x="258927" y="141160"/>
                  </a:lnTo>
                  <a:lnTo>
                    <a:pt x="258927" y="65278"/>
                  </a:lnTo>
                  <a:lnTo>
                    <a:pt x="224510" y="27241"/>
                  </a:lnTo>
                  <a:lnTo>
                    <a:pt x="185750" y="7200"/>
                  </a:lnTo>
                  <a:lnTo>
                    <a:pt x="141135" y="0"/>
                  </a:lnTo>
                  <a:lnTo>
                    <a:pt x="96532" y="7200"/>
                  </a:lnTo>
                  <a:lnTo>
                    <a:pt x="57785" y="27241"/>
                  </a:lnTo>
                  <a:lnTo>
                    <a:pt x="27228" y="57797"/>
                  </a:lnTo>
                  <a:lnTo>
                    <a:pt x="7200" y="96545"/>
                  </a:lnTo>
                  <a:lnTo>
                    <a:pt x="0" y="141160"/>
                  </a:lnTo>
                  <a:lnTo>
                    <a:pt x="7200" y="185775"/>
                  </a:lnTo>
                  <a:lnTo>
                    <a:pt x="27228" y="224510"/>
                  </a:lnTo>
                  <a:lnTo>
                    <a:pt x="57785" y="255066"/>
                  </a:lnTo>
                  <a:lnTo>
                    <a:pt x="96532" y="275107"/>
                  </a:lnTo>
                  <a:lnTo>
                    <a:pt x="141135" y="282295"/>
                  </a:lnTo>
                  <a:lnTo>
                    <a:pt x="185750" y="275107"/>
                  </a:lnTo>
                  <a:lnTo>
                    <a:pt x="217030" y="258927"/>
                  </a:lnTo>
                  <a:lnTo>
                    <a:pt x="224510" y="255066"/>
                  </a:lnTo>
                  <a:lnTo>
                    <a:pt x="255066" y="224510"/>
                  </a:lnTo>
                  <a:lnTo>
                    <a:pt x="275094" y="185775"/>
                  </a:lnTo>
                  <a:lnTo>
                    <a:pt x="282295" y="141160"/>
                  </a:lnTo>
                  <a:close/>
                </a:path>
                <a:path w="1855470" h="283210">
                  <a:moveTo>
                    <a:pt x="1855216" y="6794"/>
                  </a:moveTo>
                  <a:lnTo>
                    <a:pt x="1717967" y="6794"/>
                  </a:lnTo>
                  <a:lnTo>
                    <a:pt x="1674266" y="13703"/>
                  </a:lnTo>
                  <a:lnTo>
                    <a:pt x="1636293" y="33210"/>
                  </a:lnTo>
                  <a:lnTo>
                    <a:pt x="1606283" y="62992"/>
                  </a:lnTo>
                  <a:lnTo>
                    <a:pt x="1586484" y="100711"/>
                  </a:lnTo>
                  <a:lnTo>
                    <a:pt x="1579168" y="144043"/>
                  </a:lnTo>
                  <a:lnTo>
                    <a:pt x="1582127" y="171475"/>
                  </a:lnTo>
                  <a:lnTo>
                    <a:pt x="1602651" y="221145"/>
                  </a:lnTo>
                  <a:lnTo>
                    <a:pt x="1641043" y="259524"/>
                  </a:lnTo>
                  <a:lnTo>
                    <a:pt x="1690687" y="280022"/>
                  </a:lnTo>
                  <a:lnTo>
                    <a:pt x="1717967" y="282829"/>
                  </a:lnTo>
                  <a:lnTo>
                    <a:pt x="1739290" y="281000"/>
                  </a:lnTo>
                  <a:lnTo>
                    <a:pt x="1759864" y="275932"/>
                  </a:lnTo>
                  <a:lnTo>
                    <a:pt x="1779358" y="267690"/>
                  </a:lnTo>
                  <a:lnTo>
                    <a:pt x="1797507" y="256324"/>
                  </a:lnTo>
                  <a:lnTo>
                    <a:pt x="1797507" y="275031"/>
                  </a:lnTo>
                  <a:lnTo>
                    <a:pt x="1822069" y="275031"/>
                  </a:lnTo>
                  <a:lnTo>
                    <a:pt x="1822069" y="190957"/>
                  </a:lnTo>
                  <a:lnTo>
                    <a:pt x="1817014" y="200621"/>
                  </a:lnTo>
                  <a:lnTo>
                    <a:pt x="1811312" y="209550"/>
                  </a:lnTo>
                  <a:lnTo>
                    <a:pt x="1780654" y="239649"/>
                  </a:lnTo>
                  <a:lnTo>
                    <a:pt x="1740242" y="256286"/>
                  </a:lnTo>
                  <a:lnTo>
                    <a:pt x="1695640" y="256286"/>
                  </a:lnTo>
                  <a:lnTo>
                    <a:pt x="1654454" y="239649"/>
                  </a:lnTo>
                  <a:lnTo>
                    <a:pt x="1622526" y="207708"/>
                  </a:lnTo>
                  <a:lnTo>
                    <a:pt x="1605876" y="166522"/>
                  </a:lnTo>
                  <a:lnTo>
                    <a:pt x="1603717" y="144043"/>
                  </a:lnTo>
                  <a:lnTo>
                    <a:pt x="1612709" y="100037"/>
                  </a:lnTo>
                  <a:lnTo>
                    <a:pt x="1637233" y="63855"/>
                  </a:lnTo>
                  <a:lnTo>
                    <a:pt x="1673542" y="39204"/>
                  </a:lnTo>
                  <a:lnTo>
                    <a:pt x="1717967" y="29781"/>
                  </a:lnTo>
                  <a:lnTo>
                    <a:pt x="1832229" y="29781"/>
                  </a:lnTo>
                  <a:lnTo>
                    <a:pt x="1832229" y="275031"/>
                  </a:lnTo>
                  <a:lnTo>
                    <a:pt x="1855216" y="275031"/>
                  </a:lnTo>
                  <a:lnTo>
                    <a:pt x="1855216" y="6794"/>
                  </a:lnTo>
                  <a:close/>
                </a:path>
              </a:pathLst>
            </a:custGeom>
            <a:solidFill>
              <a:srgbClr val="FFE31A"/>
            </a:solidFill>
          </p:spPr>
          <p:txBody>
            <a:bodyPr wrap="square" lIns="0" tIns="0" rIns="0" bIns="0" rtlCol="0"/>
            <a:lstStyle/>
            <a:p>
              <a:endParaRPr dirty="0"/>
            </a:p>
          </p:txBody>
        </p:sp>
        <p:sp>
          <p:nvSpPr>
            <p:cNvPr id="79" name="object 14">
              <a:extLst>
                <a:ext uri="{FF2B5EF4-FFF2-40B4-BE49-F238E27FC236}">
                  <a16:creationId xmlns:a16="http://schemas.microsoft.com/office/drawing/2014/main" id="{5ED652BB-E4B2-3CF0-DE3B-17D3385E920D}"/>
                </a:ext>
              </a:extLst>
            </p:cNvPr>
            <p:cNvSpPr/>
            <p:nvPr/>
          </p:nvSpPr>
          <p:spPr>
            <a:xfrm>
              <a:off x="7253062" y="3092965"/>
              <a:ext cx="213588" cy="213601"/>
            </a:xfrm>
            <a:prstGeom prst="rect">
              <a:avLst/>
            </a:prstGeom>
            <a:blipFill>
              <a:blip r:embed="rId7" cstate="print"/>
              <a:stretch>
                <a:fillRect/>
              </a:stretch>
            </a:blipFill>
          </p:spPr>
          <p:txBody>
            <a:bodyPr wrap="square" lIns="0" tIns="0" rIns="0" bIns="0" rtlCol="0"/>
            <a:lstStyle/>
            <a:p>
              <a:endParaRPr dirty="0"/>
            </a:p>
          </p:txBody>
        </p:sp>
        <p:sp>
          <p:nvSpPr>
            <p:cNvPr id="80" name="object 15">
              <a:extLst>
                <a:ext uri="{FF2B5EF4-FFF2-40B4-BE49-F238E27FC236}">
                  <a16:creationId xmlns:a16="http://schemas.microsoft.com/office/drawing/2014/main" id="{7AB4D34C-F42C-EE15-CEA3-EEFA1862E18C}"/>
                </a:ext>
              </a:extLst>
            </p:cNvPr>
            <p:cNvSpPr/>
            <p:nvPr/>
          </p:nvSpPr>
          <p:spPr>
            <a:xfrm>
              <a:off x="7783601" y="2145728"/>
              <a:ext cx="690321" cy="613371"/>
            </a:xfrm>
            <a:prstGeom prst="rect">
              <a:avLst/>
            </a:prstGeom>
            <a:blipFill>
              <a:blip r:embed="rId8" cstate="print"/>
              <a:stretch>
                <a:fillRect/>
              </a:stretch>
            </a:blipFill>
          </p:spPr>
          <p:txBody>
            <a:bodyPr wrap="square" lIns="0" tIns="0" rIns="0" bIns="0" rtlCol="0"/>
            <a:lstStyle/>
            <a:p>
              <a:endParaRPr dirty="0"/>
            </a:p>
          </p:txBody>
        </p:sp>
      </p:grpSp>
      <p:sp>
        <p:nvSpPr>
          <p:cNvPr id="2" name="TextBox 1">
            <a:extLst>
              <a:ext uri="{FF2B5EF4-FFF2-40B4-BE49-F238E27FC236}">
                <a16:creationId xmlns:a16="http://schemas.microsoft.com/office/drawing/2014/main" id="{AE9F5820-2A49-486F-BB36-76DA5316CE7D}"/>
              </a:ext>
            </a:extLst>
          </p:cNvPr>
          <p:cNvSpPr txBox="1"/>
          <p:nvPr/>
        </p:nvSpPr>
        <p:spPr>
          <a:xfrm>
            <a:off x="812800" y="3251200"/>
            <a:ext cx="15240000" cy="523220"/>
          </a:xfrm>
          <a:prstGeom prst="rect">
            <a:avLst/>
          </a:prstGeom>
          <a:noFill/>
        </p:spPr>
        <p:txBody>
          <a:bodyPr wrap="square" rtlCol="0">
            <a:spAutoFit/>
          </a:bodyPr>
          <a:lstStyle/>
          <a:p>
            <a:r>
              <a:rPr lang="en-GB" sz="2800" b="1" dirty="0">
                <a:solidFill>
                  <a:schemeClr val="bg1"/>
                </a:solidFill>
              </a:rPr>
              <a:t>For more information please get in touch : retail.stampindicia &lt;retail.stampindicia@royalmail.com&gt;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78137E971001A4E8FC3877852DCCF37" ma:contentTypeVersion="13" ma:contentTypeDescription="Create a new document." ma:contentTypeScope="" ma:versionID="587efb64ecb7b0e3bf5b64dbc3c31f58">
  <xsd:schema xmlns:xsd="http://www.w3.org/2001/XMLSchema" xmlns:xs="http://www.w3.org/2001/XMLSchema" xmlns:p="http://schemas.microsoft.com/office/2006/metadata/properties" xmlns:ns3="fcbe732b-5ad2-4603-a55a-a04914e7e2ad" xmlns:ns4="2219a597-5b68-4c06-a069-11b967ebc401" targetNamespace="http://schemas.microsoft.com/office/2006/metadata/properties" ma:root="true" ma:fieldsID="d0be1e4da4388d08380de0fc3785c25e" ns3:_="" ns4:_="">
    <xsd:import namespace="fcbe732b-5ad2-4603-a55a-a04914e7e2ad"/>
    <xsd:import namespace="2219a597-5b68-4c06-a069-11b967ebc401"/>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cbe732b-5ad2-4603-a55a-a04914e7e2a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_activity" ma:index="20"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219a597-5b68-4c06-a069-11b967ebc401"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SharingHintHash" ma:index="19"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fcbe732b-5ad2-4603-a55a-a04914e7e2ad" xsi:nil="true"/>
  </documentManagement>
</p:properties>
</file>

<file path=customXml/itemProps1.xml><?xml version="1.0" encoding="utf-8"?>
<ds:datastoreItem xmlns:ds="http://schemas.openxmlformats.org/officeDocument/2006/customXml" ds:itemID="{91245057-6E86-4E89-B573-90BA39726A9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cbe732b-5ad2-4603-a55a-a04914e7e2ad"/>
    <ds:schemaRef ds:uri="2219a597-5b68-4c06-a069-11b967ebc40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D375058-F63A-40A1-A26C-45F6BABAE33E}">
  <ds:schemaRefs>
    <ds:schemaRef ds:uri="http://schemas.microsoft.com/sharepoint/v3/contenttype/forms"/>
  </ds:schemaRefs>
</ds:datastoreItem>
</file>

<file path=customXml/itemProps3.xml><?xml version="1.0" encoding="utf-8"?>
<ds:datastoreItem xmlns:ds="http://schemas.openxmlformats.org/officeDocument/2006/customXml" ds:itemID="{090891D5-2173-427F-B03F-9F148719CF54}">
  <ds:schemaRefs>
    <ds:schemaRef ds:uri="http://purl.org/dc/elements/1.1/"/>
    <ds:schemaRef ds:uri="http://schemas.microsoft.com/office/2006/metadata/properties"/>
    <ds:schemaRef ds:uri="fcbe732b-5ad2-4603-a55a-a04914e7e2ad"/>
    <ds:schemaRef ds:uri="http://purl.org/dc/terms/"/>
    <ds:schemaRef ds:uri="2219a597-5b68-4c06-a069-11b967ebc401"/>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16439</TotalTime>
  <Words>171</Words>
  <Application>Microsoft Office PowerPoint</Application>
  <PresentationFormat>Custom</PresentationFormat>
  <Paragraphs>7</Paragraphs>
  <Slides>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Calibri</vt:lpstr>
      <vt:lpstr>ChevinPro-Light</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&lt;Insert company name&gt;  Peak 2020 Review</dc:title>
  <dc:creator>Rebecca England</dc:creator>
  <cp:lastModifiedBy>Khalid Mahmud</cp:lastModifiedBy>
  <cp:revision>418</cp:revision>
  <dcterms:created xsi:type="dcterms:W3CDTF">2021-01-13T12:28:39Z</dcterms:created>
  <dcterms:modified xsi:type="dcterms:W3CDTF">2023-06-12T11:01:41Z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2021-01-13T00:00:00Z</vt:filetime>
  </property>
  <property fmtid="{D5CDD505-2E9C-101B-9397-08002B2CF9AE}" pid="3" name="Creator">
    <vt:lpwstr>Adobe InDesign 16.0 (Macintosh)</vt:lpwstr>
  </property>
  <property fmtid="{D5CDD505-2E9C-101B-9397-08002B2CF9AE}" pid="4" name="LastSaved">
    <vt:filetime>2021-01-13T00:00:00Z</vt:filetime>
  </property>
  <property fmtid="{D5CDD505-2E9C-101B-9397-08002B2CF9AE}" pid="5" name="ContentTypeId">
    <vt:lpwstr>0x010100478137E971001A4E8FC3877852DCCF37</vt:lpwstr>
  </property>
  <property fmtid="{D5CDD505-2E9C-101B-9397-08002B2CF9AE}" pid="6" name="MSIP_Label_758ef3ce-5376-40b0-bf3f-35cf6e817934_Enabled">
    <vt:lpwstr>true</vt:lpwstr>
  </property>
  <property fmtid="{D5CDD505-2E9C-101B-9397-08002B2CF9AE}" pid="7" name="MSIP_Label_758ef3ce-5376-40b0-bf3f-35cf6e817934_SetDate">
    <vt:lpwstr>2023-06-12T11:01:13Z</vt:lpwstr>
  </property>
  <property fmtid="{D5CDD505-2E9C-101B-9397-08002B2CF9AE}" pid="8" name="MSIP_Label_758ef3ce-5376-40b0-bf3f-35cf6e817934_Method">
    <vt:lpwstr>Privileged</vt:lpwstr>
  </property>
  <property fmtid="{D5CDD505-2E9C-101B-9397-08002B2CF9AE}" pid="9" name="MSIP_Label_758ef3ce-5376-40b0-bf3f-35cf6e817934_Name">
    <vt:lpwstr>758ef3ce-5376-40b0-bf3f-35cf6e817934</vt:lpwstr>
  </property>
  <property fmtid="{D5CDD505-2E9C-101B-9397-08002B2CF9AE}" pid="10" name="MSIP_Label_758ef3ce-5376-40b0-bf3f-35cf6e817934_SiteId">
    <vt:lpwstr>7a082108-90dd-41ac-be41-9b8feabee2da</vt:lpwstr>
  </property>
  <property fmtid="{D5CDD505-2E9C-101B-9397-08002B2CF9AE}" pid="11" name="MSIP_Label_758ef3ce-5376-40b0-bf3f-35cf6e817934_ActionId">
    <vt:lpwstr>053d841a-12f2-403a-a7ef-99de9259ab19</vt:lpwstr>
  </property>
  <property fmtid="{D5CDD505-2E9C-101B-9397-08002B2CF9AE}" pid="12" name="MSIP_Label_758ef3ce-5376-40b0-bf3f-35cf6e817934_ContentBits">
    <vt:lpwstr>2</vt:lpwstr>
  </property>
</Properties>
</file>